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333" r:id="rId17"/>
    <p:sldId id="276" r:id="rId18"/>
    <p:sldId id="303" r:id="rId19"/>
    <p:sldId id="293" r:id="rId20"/>
    <p:sldId id="277" r:id="rId21"/>
    <p:sldId id="335" r:id="rId22"/>
    <p:sldId id="334"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337" r:id="rId49"/>
    <p:sldId id="288" r:id="rId50"/>
    <p:sldId id="289" r:id="rId51"/>
    <p:sldId id="320" r:id="rId52"/>
    <p:sldId id="274" r:id="rId53"/>
    <p:sldId id="275"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8" d="100"/>
          <a:sy n="58" d="100"/>
        </p:scale>
        <p:origin x="624"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271A6A-15ED-45E0-8BE9-6D9F2B18C6D2}" type="doc">
      <dgm:prSet loTypeId="urn:microsoft.com/office/officeart/2005/8/layout/process2" loCatId="process" qsTypeId="urn:microsoft.com/office/officeart/2005/8/quickstyle/simple1" qsCatId="simple" csTypeId="urn:microsoft.com/office/officeart/2005/8/colors/accent1_2" csCatId="accent1" phldr="1"/>
      <dgm:spPr/>
    </dgm:pt>
    <dgm:pt modelId="{52EEE01F-BAA4-4E5A-B521-930D41870BEE}">
      <dgm:prSet phldrT="[Text]"/>
      <dgm:spPr/>
      <dgm:t>
        <a:bodyPr/>
        <a:lstStyle/>
        <a:p>
          <a:r>
            <a:rPr lang="en-US" dirty="0"/>
            <a:t>Request &amp; Parse the  Data</a:t>
          </a:r>
        </a:p>
      </dgm:t>
    </dgm:pt>
    <dgm:pt modelId="{2E5A8249-A563-4E58-99D4-D43487392516}" type="parTrans" cxnId="{BD476ECF-E26D-4022-97E5-48D8167E1B0F}">
      <dgm:prSet/>
      <dgm:spPr/>
      <dgm:t>
        <a:bodyPr/>
        <a:lstStyle/>
        <a:p>
          <a:endParaRPr lang="en-US"/>
        </a:p>
      </dgm:t>
    </dgm:pt>
    <dgm:pt modelId="{D5D435DF-1C3A-44A6-BAEA-12D3566E5065}" type="sibTrans" cxnId="{BD476ECF-E26D-4022-97E5-48D8167E1B0F}">
      <dgm:prSet/>
      <dgm:spPr/>
      <dgm:t>
        <a:bodyPr/>
        <a:lstStyle/>
        <a:p>
          <a:endParaRPr lang="en-US"/>
        </a:p>
      </dgm:t>
    </dgm:pt>
    <dgm:pt modelId="{0B1CB92E-F0B9-4C28-8990-1334E59F8851}">
      <dgm:prSet phldrT="[Text]"/>
      <dgm:spPr/>
      <dgm:t>
        <a:bodyPr/>
        <a:lstStyle/>
        <a:p>
          <a:r>
            <a:rPr lang="en-US" dirty="0"/>
            <a:t>Decode the response</a:t>
          </a:r>
        </a:p>
      </dgm:t>
    </dgm:pt>
    <dgm:pt modelId="{617F547E-C5CC-4E42-B551-3248CC36F2EF}" type="parTrans" cxnId="{A58EA945-AD67-4EBE-B1E8-75336882A6FE}">
      <dgm:prSet/>
      <dgm:spPr/>
      <dgm:t>
        <a:bodyPr/>
        <a:lstStyle/>
        <a:p>
          <a:endParaRPr lang="en-US"/>
        </a:p>
      </dgm:t>
    </dgm:pt>
    <dgm:pt modelId="{D72FEB70-2BAC-4510-AC96-0DFB5DAB4B81}" type="sibTrans" cxnId="{A58EA945-AD67-4EBE-B1E8-75336882A6FE}">
      <dgm:prSet/>
      <dgm:spPr/>
      <dgm:t>
        <a:bodyPr/>
        <a:lstStyle/>
        <a:p>
          <a:endParaRPr lang="en-US"/>
        </a:p>
      </dgm:t>
    </dgm:pt>
    <dgm:pt modelId="{553A42B0-5646-4F55-B714-A23CFBF7C51C}">
      <dgm:prSet phldrT="[Text]"/>
      <dgm:spPr/>
      <dgm:t>
        <a:bodyPr/>
        <a:lstStyle/>
        <a:p>
          <a:r>
            <a:rPr lang="en-US" dirty="0"/>
            <a:t>Store in Pandas </a:t>
          </a:r>
          <a:r>
            <a:rPr lang="en-US" dirty="0" err="1"/>
            <a:t>Dataframe</a:t>
          </a:r>
          <a:endParaRPr lang="en-US" dirty="0"/>
        </a:p>
      </dgm:t>
    </dgm:pt>
    <dgm:pt modelId="{462EAF1F-CF11-4AD1-B94C-B6F69228D1F5}" type="parTrans" cxnId="{C22A39BE-0D78-419E-8BC9-610EAB71B1EC}">
      <dgm:prSet/>
      <dgm:spPr/>
      <dgm:t>
        <a:bodyPr/>
        <a:lstStyle/>
        <a:p>
          <a:endParaRPr lang="en-US"/>
        </a:p>
      </dgm:t>
    </dgm:pt>
    <dgm:pt modelId="{2592C598-7866-4DD1-B6A4-4BB244D06830}" type="sibTrans" cxnId="{C22A39BE-0D78-419E-8BC9-610EAB71B1EC}">
      <dgm:prSet/>
      <dgm:spPr/>
      <dgm:t>
        <a:bodyPr/>
        <a:lstStyle/>
        <a:p>
          <a:endParaRPr lang="en-US"/>
        </a:p>
      </dgm:t>
    </dgm:pt>
    <dgm:pt modelId="{0F8057F4-1B55-4D04-AA2A-180C95AF0F65}">
      <dgm:prSet phldrT="[Text]"/>
      <dgm:spPr/>
      <dgm:t>
        <a:bodyPr/>
        <a:lstStyle/>
        <a:p>
          <a:r>
            <a:rPr lang="en-US" dirty="0"/>
            <a:t>Use the API to get information using the IDs</a:t>
          </a:r>
        </a:p>
      </dgm:t>
    </dgm:pt>
    <dgm:pt modelId="{B0FD40E4-833A-4EE0-A781-4DB6B7E9DA35}" type="parTrans" cxnId="{E2A39E72-200B-48C7-8AA9-7E5D279642C9}">
      <dgm:prSet/>
      <dgm:spPr/>
      <dgm:t>
        <a:bodyPr/>
        <a:lstStyle/>
        <a:p>
          <a:endParaRPr lang="en-US"/>
        </a:p>
      </dgm:t>
    </dgm:pt>
    <dgm:pt modelId="{041162EA-2158-49A7-88C5-AC569C49FC34}" type="sibTrans" cxnId="{E2A39E72-200B-48C7-8AA9-7E5D279642C9}">
      <dgm:prSet/>
      <dgm:spPr/>
      <dgm:t>
        <a:bodyPr/>
        <a:lstStyle/>
        <a:p>
          <a:endParaRPr lang="en-US"/>
        </a:p>
      </dgm:t>
    </dgm:pt>
    <dgm:pt modelId="{0334732B-0B83-4661-830E-71DDE0F2BC5C}">
      <dgm:prSet phldrT="[Text]"/>
      <dgm:spPr/>
      <dgm:t>
        <a:bodyPr/>
        <a:lstStyle/>
        <a:p>
          <a:r>
            <a:rPr lang="en-US" dirty="0"/>
            <a:t>Construct dataset</a:t>
          </a:r>
        </a:p>
      </dgm:t>
    </dgm:pt>
    <dgm:pt modelId="{4D2B06E4-294F-489F-9BF7-5B2E1BDE7E9B}" type="parTrans" cxnId="{07AB1757-3351-463D-B2A5-290BDF25C822}">
      <dgm:prSet/>
      <dgm:spPr/>
      <dgm:t>
        <a:bodyPr/>
        <a:lstStyle/>
        <a:p>
          <a:endParaRPr lang="en-US"/>
        </a:p>
      </dgm:t>
    </dgm:pt>
    <dgm:pt modelId="{CC91DE31-5537-43D6-8D76-2567890361C3}" type="sibTrans" cxnId="{07AB1757-3351-463D-B2A5-290BDF25C822}">
      <dgm:prSet/>
      <dgm:spPr/>
      <dgm:t>
        <a:bodyPr/>
        <a:lstStyle/>
        <a:p>
          <a:endParaRPr lang="en-US"/>
        </a:p>
      </dgm:t>
    </dgm:pt>
    <dgm:pt modelId="{418976AB-E3F9-42B4-9B9A-CD7B83F4A89B}">
      <dgm:prSet phldrT="[Text]"/>
      <dgm:spPr/>
      <dgm:t>
        <a:bodyPr/>
        <a:lstStyle/>
        <a:p>
          <a:r>
            <a:rPr lang="en-US" dirty="0"/>
            <a:t>Combine the data in Dictionary</a:t>
          </a:r>
        </a:p>
      </dgm:t>
    </dgm:pt>
    <dgm:pt modelId="{93AEF61E-8BF4-48CE-AAB5-2D0CFD159BCD}" type="parTrans" cxnId="{CE9757BA-30E8-4E97-A6F1-92B60005C6D9}">
      <dgm:prSet/>
      <dgm:spPr/>
      <dgm:t>
        <a:bodyPr/>
        <a:lstStyle/>
        <a:p>
          <a:endParaRPr lang="en-US"/>
        </a:p>
      </dgm:t>
    </dgm:pt>
    <dgm:pt modelId="{6154F37C-9B8A-440E-AEE0-C42B23367FE9}" type="sibTrans" cxnId="{CE9757BA-30E8-4E97-A6F1-92B60005C6D9}">
      <dgm:prSet/>
      <dgm:spPr/>
      <dgm:t>
        <a:bodyPr/>
        <a:lstStyle/>
        <a:p>
          <a:endParaRPr lang="en-US"/>
        </a:p>
      </dgm:t>
    </dgm:pt>
    <dgm:pt modelId="{61E8DAEF-4DC3-427E-ADF6-1C6F7BCDE5F8}">
      <dgm:prSet phldrT="[Text]"/>
      <dgm:spPr/>
      <dgm:t>
        <a:bodyPr/>
        <a:lstStyle/>
        <a:p>
          <a:r>
            <a:rPr lang="en-US" dirty="0"/>
            <a:t>Create a pandas </a:t>
          </a:r>
          <a:r>
            <a:rPr lang="en-US" dirty="0" err="1"/>
            <a:t>dataframe</a:t>
          </a:r>
          <a:r>
            <a:rPr lang="en-US" dirty="0"/>
            <a:t> from dictionary</a:t>
          </a:r>
        </a:p>
      </dgm:t>
    </dgm:pt>
    <dgm:pt modelId="{45323FCD-7608-401A-9013-99C141D4A84F}" type="parTrans" cxnId="{8C41A44B-BF50-4E4B-9BCE-A2AD0CE1C32B}">
      <dgm:prSet/>
      <dgm:spPr/>
      <dgm:t>
        <a:bodyPr/>
        <a:lstStyle/>
        <a:p>
          <a:endParaRPr lang="en-US"/>
        </a:p>
      </dgm:t>
    </dgm:pt>
    <dgm:pt modelId="{C0ADB471-907E-4D5C-9629-86DCA29B7E9F}" type="sibTrans" cxnId="{8C41A44B-BF50-4E4B-9BCE-A2AD0CE1C32B}">
      <dgm:prSet/>
      <dgm:spPr/>
      <dgm:t>
        <a:bodyPr/>
        <a:lstStyle/>
        <a:p>
          <a:endParaRPr lang="en-US"/>
        </a:p>
      </dgm:t>
    </dgm:pt>
    <dgm:pt modelId="{1A9E1148-65A0-41C7-93A4-99FB54854055}" type="pres">
      <dgm:prSet presAssocID="{A7271A6A-15ED-45E0-8BE9-6D9F2B18C6D2}" presName="linearFlow" presStyleCnt="0">
        <dgm:presLayoutVars>
          <dgm:resizeHandles val="exact"/>
        </dgm:presLayoutVars>
      </dgm:prSet>
      <dgm:spPr/>
    </dgm:pt>
    <dgm:pt modelId="{E0839E70-5988-4655-B8A3-4342741B8AAD}" type="pres">
      <dgm:prSet presAssocID="{52EEE01F-BAA4-4E5A-B521-930D41870BEE}" presName="node" presStyleLbl="node1" presStyleIdx="0" presStyleCnt="7">
        <dgm:presLayoutVars>
          <dgm:bulletEnabled val="1"/>
        </dgm:presLayoutVars>
      </dgm:prSet>
      <dgm:spPr/>
    </dgm:pt>
    <dgm:pt modelId="{B8A61299-EC25-4D21-9AC3-F7C30B1FA120}" type="pres">
      <dgm:prSet presAssocID="{D5D435DF-1C3A-44A6-BAEA-12D3566E5065}" presName="sibTrans" presStyleLbl="sibTrans2D1" presStyleIdx="0" presStyleCnt="6"/>
      <dgm:spPr/>
    </dgm:pt>
    <dgm:pt modelId="{F2E0DDA9-AC4E-46B1-B3D1-B4239E671932}" type="pres">
      <dgm:prSet presAssocID="{D5D435DF-1C3A-44A6-BAEA-12D3566E5065}" presName="connectorText" presStyleLbl="sibTrans2D1" presStyleIdx="0" presStyleCnt="6"/>
      <dgm:spPr/>
    </dgm:pt>
    <dgm:pt modelId="{B78CE563-7A3B-46D8-868E-C5A62B83CDA2}" type="pres">
      <dgm:prSet presAssocID="{0B1CB92E-F0B9-4C28-8990-1334E59F8851}" presName="node" presStyleLbl="node1" presStyleIdx="1" presStyleCnt="7">
        <dgm:presLayoutVars>
          <dgm:bulletEnabled val="1"/>
        </dgm:presLayoutVars>
      </dgm:prSet>
      <dgm:spPr/>
    </dgm:pt>
    <dgm:pt modelId="{7F4D686F-2798-44C2-85BB-DB3AB8C8114D}" type="pres">
      <dgm:prSet presAssocID="{D72FEB70-2BAC-4510-AC96-0DFB5DAB4B81}" presName="sibTrans" presStyleLbl="sibTrans2D1" presStyleIdx="1" presStyleCnt="6"/>
      <dgm:spPr/>
    </dgm:pt>
    <dgm:pt modelId="{A3CE7396-43A8-4A53-BD72-497C3B10622B}" type="pres">
      <dgm:prSet presAssocID="{D72FEB70-2BAC-4510-AC96-0DFB5DAB4B81}" presName="connectorText" presStyleLbl="sibTrans2D1" presStyleIdx="1" presStyleCnt="6"/>
      <dgm:spPr/>
    </dgm:pt>
    <dgm:pt modelId="{1760F723-68C4-4DF7-95AA-027A734D46AD}" type="pres">
      <dgm:prSet presAssocID="{553A42B0-5646-4F55-B714-A23CFBF7C51C}" presName="node" presStyleLbl="node1" presStyleIdx="2" presStyleCnt="7">
        <dgm:presLayoutVars>
          <dgm:bulletEnabled val="1"/>
        </dgm:presLayoutVars>
      </dgm:prSet>
      <dgm:spPr/>
    </dgm:pt>
    <dgm:pt modelId="{372F25E0-D295-479E-8A2E-840D43160DE3}" type="pres">
      <dgm:prSet presAssocID="{2592C598-7866-4DD1-B6A4-4BB244D06830}" presName="sibTrans" presStyleLbl="sibTrans2D1" presStyleIdx="2" presStyleCnt="6"/>
      <dgm:spPr/>
    </dgm:pt>
    <dgm:pt modelId="{954DD359-DA39-4BD1-B64C-17307A418EDC}" type="pres">
      <dgm:prSet presAssocID="{2592C598-7866-4DD1-B6A4-4BB244D06830}" presName="connectorText" presStyleLbl="sibTrans2D1" presStyleIdx="2" presStyleCnt="6"/>
      <dgm:spPr/>
    </dgm:pt>
    <dgm:pt modelId="{F9EE0F5F-85D5-40B3-9C25-980411DC7F55}" type="pres">
      <dgm:prSet presAssocID="{0F8057F4-1B55-4D04-AA2A-180C95AF0F65}" presName="node" presStyleLbl="node1" presStyleIdx="3" presStyleCnt="7">
        <dgm:presLayoutVars>
          <dgm:bulletEnabled val="1"/>
        </dgm:presLayoutVars>
      </dgm:prSet>
      <dgm:spPr/>
    </dgm:pt>
    <dgm:pt modelId="{EA7ECD17-36B2-48D0-BD7D-86EF29DD1848}" type="pres">
      <dgm:prSet presAssocID="{041162EA-2158-49A7-88C5-AC569C49FC34}" presName="sibTrans" presStyleLbl="sibTrans2D1" presStyleIdx="3" presStyleCnt="6"/>
      <dgm:spPr/>
    </dgm:pt>
    <dgm:pt modelId="{633F07B1-B0CE-4D31-869A-A30409A2DADE}" type="pres">
      <dgm:prSet presAssocID="{041162EA-2158-49A7-88C5-AC569C49FC34}" presName="connectorText" presStyleLbl="sibTrans2D1" presStyleIdx="3" presStyleCnt="6"/>
      <dgm:spPr/>
    </dgm:pt>
    <dgm:pt modelId="{954083FB-EFAC-44B8-AC95-4A5F61367DF7}" type="pres">
      <dgm:prSet presAssocID="{0334732B-0B83-4661-830E-71DDE0F2BC5C}" presName="node" presStyleLbl="node1" presStyleIdx="4" presStyleCnt="7">
        <dgm:presLayoutVars>
          <dgm:bulletEnabled val="1"/>
        </dgm:presLayoutVars>
      </dgm:prSet>
      <dgm:spPr/>
    </dgm:pt>
    <dgm:pt modelId="{4B5A4016-64C4-4A22-AAA8-8C3CD96928BA}" type="pres">
      <dgm:prSet presAssocID="{CC91DE31-5537-43D6-8D76-2567890361C3}" presName="sibTrans" presStyleLbl="sibTrans2D1" presStyleIdx="4" presStyleCnt="6"/>
      <dgm:spPr/>
    </dgm:pt>
    <dgm:pt modelId="{C9B61EFC-752F-45D7-8641-31DE14FDB06F}" type="pres">
      <dgm:prSet presAssocID="{CC91DE31-5537-43D6-8D76-2567890361C3}" presName="connectorText" presStyleLbl="sibTrans2D1" presStyleIdx="4" presStyleCnt="6"/>
      <dgm:spPr/>
    </dgm:pt>
    <dgm:pt modelId="{56521893-C639-44FC-A92C-4A2DDFDDDE9A}" type="pres">
      <dgm:prSet presAssocID="{418976AB-E3F9-42B4-9B9A-CD7B83F4A89B}" presName="node" presStyleLbl="node1" presStyleIdx="5" presStyleCnt="7">
        <dgm:presLayoutVars>
          <dgm:bulletEnabled val="1"/>
        </dgm:presLayoutVars>
      </dgm:prSet>
      <dgm:spPr/>
    </dgm:pt>
    <dgm:pt modelId="{30AA82C8-819B-4ED2-BEE0-4D401E628E14}" type="pres">
      <dgm:prSet presAssocID="{6154F37C-9B8A-440E-AEE0-C42B23367FE9}" presName="sibTrans" presStyleLbl="sibTrans2D1" presStyleIdx="5" presStyleCnt="6"/>
      <dgm:spPr/>
    </dgm:pt>
    <dgm:pt modelId="{20DB4A06-1E0A-4AEB-B6D7-C0B10D47AF69}" type="pres">
      <dgm:prSet presAssocID="{6154F37C-9B8A-440E-AEE0-C42B23367FE9}" presName="connectorText" presStyleLbl="sibTrans2D1" presStyleIdx="5" presStyleCnt="6"/>
      <dgm:spPr/>
    </dgm:pt>
    <dgm:pt modelId="{0B22F133-F5C8-42C9-B220-FD0E6D953AB6}" type="pres">
      <dgm:prSet presAssocID="{61E8DAEF-4DC3-427E-ADF6-1C6F7BCDE5F8}" presName="node" presStyleLbl="node1" presStyleIdx="6" presStyleCnt="7">
        <dgm:presLayoutVars>
          <dgm:bulletEnabled val="1"/>
        </dgm:presLayoutVars>
      </dgm:prSet>
      <dgm:spPr/>
    </dgm:pt>
  </dgm:ptLst>
  <dgm:cxnLst>
    <dgm:cxn modelId="{DBF28202-14DF-4E8B-9C3A-16C798874842}" type="presOf" srcId="{041162EA-2158-49A7-88C5-AC569C49FC34}" destId="{EA7ECD17-36B2-48D0-BD7D-86EF29DD1848}" srcOrd="0" destOrd="0" presId="urn:microsoft.com/office/officeart/2005/8/layout/process2"/>
    <dgm:cxn modelId="{EC3F3B34-274C-4074-B1A9-630AD2614759}" type="presOf" srcId="{0334732B-0B83-4661-830E-71DDE0F2BC5C}" destId="{954083FB-EFAC-44B8-AC95-4A5F61367DF7}" srcOrd="0" destOrd="0" presId="urn:microsoft.com/office/officeart/2005/8/layout/process2"/>
    <dgm:cxn modelId="{56E9B044-60C8-40F2-8030-92A40E8E93AE}" type="presOf" srcId="{CC91DE31-5537-43D6-8D76-2567890361C3}" destId="{C9B61EFC-752F-45D7-8641-31DE14FDB06F}" srcOrd="1" destOrd="0" presId="urn:microsoft.com/office/officeart/2005/8/layout/process2"/>
    <dgm:cxn modelId="{A58EA945-AD67-4EBE-B1E8-75336882A6FE}" srcId="{A7271A6A-15ED-45E0-8BE9-6D9F2B18C6D2}" destId="{0B1CB92E-F0B9-4C28-8990-1334E59F8851}" srcOrd="1" destOrd="0" parTransId="{617F547E-C5CC-4E42-B551-3248CC36F2EF}" sibTransId="{D72FEB70-2BAC-4510-AC96-0DFB5DAB4B81}"/>
    <dgm:cxn modelId="{8C41A44B-BF50-4E4B-9BCE-A2AD0CE1C32B}" srcId="{A7271A6A-15ED-45E0-8BE9-6D9F2B18C6D2}" destId="{61E8DAEF-4DC3-427E-ADF6-1C6F7BCDE5F8}" srcOrd="6" destOrd="0" parTransId="{45323FCD-7608-401A-9013-99C141D4A84F}" sibTransId="{C0ADB471-907E-4D5C-9629-86DCA29B7E9F}"/>
    <dgm:cxn modelId="{3098B94F-6D0D-490F-8FCA-35CB92148D1D}" type="presOf" srcId="{0B1CB92E-F0B9-4C28-8990-1334E59F8851}" destId="{B78CE563-7A3B-46D8-868E-C5A62B83CDA2}" srcOrd="0" destOrd="0" presId="urn:microsoft.com/office/officeart/2005/8/layout/process2"/>
    <dgm:cxn modelId="{E2A39E72-200B-48C7-8AA9-7E5D279642C9}" srcId="{A7271A6A-15ED-45E0-8BE9-6D9F2B18C6D2}" destId="{0F8057F4-1B55-4D04-AA2A-180C95AF0F65}" srcOrd="3" destOrd="0" parTransId="{B0FD40E4-833A-4EE0-A781-4DB6B7E9DA35}" sibTransId="{041162EA-2158-49A7-88C5-AC569C49FC34}"/>
    <dgm:cxn modelId="{DCD81776-02A6-4878-8328-4AFEDA8E6750}" type="presOf" srcId="{6154F37C-9B8A-440E-AEE0-C42B23367FE9}" destId="{20DB4A06-1E0A-4AEB-B6D7-C0B10D47AF69}" srcOrd="1" destOrd="0" presId="urn:microsoft.com/office/officeart/2005/8/layout/process2"/>
    <dgm:cxn modelId="{07AB1757-3351-463D-B2A5-290BDF25C822}" srcId="{A7271A6A-15ED-45E0-8BE9-6D9F2B18C6D2}" destId="{0334732B-0B83-4661-830E-71DDE0F2BC5C}" srcOrd="4" destOrd="0" parTransId="{4D2B06E4-294F-489F-9BF7-5B2E1BDE7E9B}" sibTransId="{CC91DE31-5537-43D6-8D76-2567890361C3}"/>
    <dgm:cxn modelId="{0654365A-6D46-484B-B0C5-5CDD825DEAE2}" type="presOf" srcId="{D72FEB70-2BAC-4510-AC96-0DFB5DAB4B81}" destId="{A3CE7396-43A8-4A53-BD72-497C3B10622B}" srcOrd="1" destOrd="0" presId="urn:microsoft.com/office/officeart/2005/8/layout/process2"/>
    <dgm:cxn modelId="{B7ED797E-DA86-49F4-8DD9-B4F23EF7AC54}" type="presOf" srcId="{A7271A6A-15ED-45E0-8BE9-6D9F2B18C6D2}" destId="{1A9E1148-65A0-41C7-93A4-99FB54854055}" srcOrd="0" destOrd="0" presId="urn:microsoft.com/office/officeart/2005/8/layout/process2"/>
    <dgm:cxn modelId="{859F9E7F-6FB7-4828-B149-66BC06AE29E0}" type="presOf" srcId="{418976AB-E3F9-42B4-9B9A-CD7B83F4A89B}" destId="{56521893-C639-44FC-A92C-4A2DDFDDDE9A}" srcOrd="0" destOrd="0" presId="urn:microsoft.com/office/officeart/2005/8/layout/process2"/>
    <dgm:cxn modelId="{2F39CA83-DA4B-4433-A7B2-AE4E324DF11F}" type="presOf" srcId="{61E8DAEF-4DC3-427E-ADF6-1C6F7BCDE5F8}" destId="{0B22F133-F5C8-42C9-B220-FD0E6D953AB6}" srcOrd="0" destOrd="0" presId="urn:microsoft.com/office/officeart/2005/8/layout/process2"/>
    <dgm:cxn modelId="{6A38AA84-C7D3-4CFB-AB01-A67385C8D052}" type="presOf" srcId="{52EEE01F-BAA4-4E5A-B521-930D41870BEE}" destId="{E0839E70-5988-4655-B8A3-4342741B8AAD}" srcOrd="0" destOrd="0" presId="urn:microsoft.com/office/officeart/2005/8/layout/process2"/>
    <dgm:cxn modelId="{8C93179C-AC40-4A48-8569-CCC5831D31CE}" type="presOf" srcId="{0F8057F4-1B55-4D04-AA2A-180C95AF0F65}" destId="{F9EE0F5F-85D5-40B3-9C25-980411DC7F55}" srcOrd="0" destOrd="0" presId="urn:microsoft.com/office/officeart/2005/8/layout/process2"/>
    <dgm:cxn modelId="{AC1211A2-21FF-49C5-A5BD-2CA3F8B5F92A}" type="presOf" srcId="{D5D435DF-1C3A-44A6-BAEA-12D3566E5065}" destId="{B8A61299-EC25-4D21-9AC3-F7C30B1FA120}" srcOrd="0" destOrd="0" presId="urn:microsoft.com/office/officeart/2005/8/layout/process2"/>
    <dgm:cxn modelId="{3A5E64B6-72E0-4CA4-9630-2D66BDF1C6A7}" type="presOf" srcId="{D72FEB70-2BAC-4510-AC96-0DFB5DAB4B81}" destId="{7F4D686F-2798-44C2-85BB-DB3AB8C8114D}" srcOrd="0" destOrd="0" presId="urn:microsoft.com/office/officeart/2005/8/layout/process2"/>
    <dgm:cxn modelId="{CE9757BA-30E8-4E97-A6F1-92B60005C6D9}" srcId="{A7271A6A-15ED-45E0-8BE9-6D9F2B18C6D2}" destId="{418976AB-E3F9-42B4-9B9A-CD7B83F4A89B}" srcOrd="5" destOrd="0" parTransId="{93AEF61E-8BF4-48CE-AAB5-2D0CFD159BCD}" sibTransId="{6154F37C-9B8A-440E-AEE0-C42B23367FE9}"/>
    <dgm:cxn modelId="{C22A39BE-0D78-419E-8BC9-610EAB71B1EC}" srcId="{A7271A6A-15ED-45E0-8BE9-6D9F2B18C6D2}" destId="{553A42B0-5646-4F55-B714-A23CFBF7C51C}" srcOrd="2" destOrd="0" parTransId="{462EAF1F-CF11-4AD1-B94C-B6F69228D1F5}" sibTransId="{2592C598-7866-4DD1-B6A4-4BB244D06830}"/>
    <dgm:cxn modelId="{A3AFE2BF-7F3E-4FFD-99E1-E59B485217D9}" type="presOf" srcId="{041162EA-2158-49A7-88C5-AC569C49FC34}" destId="{633F07B1-B0CE-4D31-869A-A30409A2DADE}" srcOrd="1" destOrd="0" presId="urn:microsoft.com/office/officeart/2005/8/layout/process2"/>
    <dgm:cxn modelId="{B46EA4C9-774B-40FD-935E-389099794B57}" type="presOf" srcId="{553A42B0-5646-4F55-B714-A23CFBF7C51C}" destId="{1760F723-68C4-4DF7-95AA-027A734D46AD}" srcOrd="0" destOrd="0" presId="urn:microsoft.com/office/officeart/2005/8/layout/process2"/>
    <dgm:cxn modelId="{BD476ECF-E26D-4022-97E5-48D8167E1B0F}" srcId="{A7271A6A-15ED-45E0-8BE9-6D9F2B18C6D2}" destId="{52EEE01F-BAA4-4E5A-B521-930D41870BEE}" srcOrd="0" destOrd="0" parTransId="{2E5A8249-A563-4E58-99D4-D43487392516}" sibTransId="{D5D435DF-1C3A-44A6-BAEA-12D3566E5065}"/>
    <dgm:cxn modelId="{0F2BC4D0-EDE6-4B2E-BAEE-1C65AC244930}" type="presOf" srcId="{2592C598-7866-4DD1-B6A4-4BB244D06830}" destId="{372F25E0-D295-479E-8A2E-840D43160DE3}" srcOrd="0" destOrd="0" presId="urn:microsoft.com/office/officeart/2005/8/layout/process2"/>
    <dgm:cxn modelId="{849B50E0-C389-457E-B878-CBFE39E39AEC}" type="presOf" srcId="{6154F37C-9B8A-440E-AEE0-C42B23367FE9}" destId="{30AA82C8-819B-4ED2-BEE0-4D401E628E14}" srcOrd="0" destOrd="0" presId="urn:microsoft.com/office/officeart/2005/8/layout/process2"/>
    <dgm:cxn modelId="{DD0325E2-A86C-4E8A-9F74-44074F97D860}" type="presOf" srcId="{2592C598-7866-4DD1-B6A4-4BB244D06830}" destId="{954DD359-DA39-4BD1-B64C-17307A418EDC}" srcOrd="1" destOrd="0" presId="urn:microsoft.com/office/officeart/2005/8/layout/process2"/>
    <dgm:cxn modelId="{0A6A1AE4-EB4C-4EA4-8AA6-A0EB00448D31}" type="presOf" srcId="{CC91DE31-5537-43D6-8D76-2567890361C3}" destId="{4B5A4016-64C4-4A22-AAA8-8C3CD96928BA}" srcOrd="0" destOrd="0" presId="urn:microsoft.com/office/officeart/2005/8/layout/process2"/>
    <dgm:cxn modelId="{3833DDF6-9A1D-45C3-BD8B-E620B64FDAA5}" type="presOf" srcId="{D5D435DF-1C3A-44A6-BAEA-12D3566E5065}" destId="{F2E0DDA9-AC4E-46B1-B3D1-B4239E671932}" srcOrd="1" destOrd="0" presId="urn:microsoft.com/office/officeart/2005/8/layout/process2"/>
    <dgm:cxn modelId="{5CF90034-090D-49BE-9B7F-C77E26A39BD8}" type="presParOf" srcId="{1A9E1148-65A0-41C7-93A4-99FB54854055}" destId="{E0839E70-5988-4655-B8A3-4342741B8AAD}" srcOrd="0" destOrd="0" presId="urn:microsoft.com/office/officeart/2005/8/layout/process2"/>
    <dgm:cxn modelId="{F24F8C98-FD4C-4424-92D1-3D1AEDDD008E}" type="presParOf" srcId="{1A9E1148-65A0-41C7-93A4-99FB54854055}" destId="{B8A61299-EC25-4D21-9AC3-F7C30B1FA120}" srcOrd="1" destOrd="0" presId="urn:microsoft.com/office/officeart/2005/8/layout/process2"/>
    <dgm:cxn modelId="{63ECF818-53C7-49B6-8145-ECE278D98ED4}" type="presParOf" srcId="{B8A61299-EC25-4D21-9AC3-F7C30B1FA120}" destId="{F2E0DDA9-AC4E-46B1-B3D1-B4239E671932}" srcOrd="0" destOrd="0" presId="urn:microsoft.com/office/officeart/2005/8/layout/process2"/>
    <dgm:cxn modelId="{C10147C5-3781-484E-B820-267B807AE137}" type="presParOf" srcId="{1A9E1148-65A0-41C7-93A4-99FB54854055}" destId="{B78CE563-7A3B-46D8-868E-C5A62B83CDA2}" srcOrd="2" destOrd="0" presId="urn:microsoft.com/office/officeart/2005/8/layout/process2"/>
    <dgm:cxn modelId="{63FB5718-2EA4-454C-88B8-3C377278DE2B}" type="presParOf" srcId="{1A9E1148-65A0-41C7-93A4-99FB54854055}" destId="{7F4D686F-2798-44C2-85BB-DB3AB8C8114D}" srcOrd="3" destOrd="0" presId="urn:microsoft.com/office/officeart/2005/8/layout/process2"/>
    <dgm:cxn modelId="{95E08DEC-5C73-4DCF-9461-725A4E4E7C3D}" type="presParOf" srcId="{7F4D686F-2798-44C2-85BB-DB3AB8C8114D}" destId="{A3CE7396-43A8-4A53-BD72-497C3B10622B}" srcOrd="0" destOrd="0" presId="urn:microsoft.com/office/officeart/2005/8/layout/process2"/>
    <dgm:cxn modelId="{32E592C2-B4BB-419B-9764-3DA2138519E7}" type="presParOf" srcId="{1A9E1148-65A0-41C7-93A4-99FB54854055}" destId="{1760F723-68C4-4DF7-95AA-027A734D46AD}" srcOrd="4" destOrd="0" presId="urn:microsoft.com/office/officeart/2005/8/layout/process2"/>
    <dgm:cxn modelId="{0ED4B983-DE17-416E-8836-8F9E388122A6}" type="presParOf" srcId="{1A9E1148-65A0-41C7-93A4-99FB54854055}" destId="{372F25E0-D295-479E-8A2E-840D43160DE3}" srcOrd="5" destOrd="0" presId="urn:microsoft.com/office/officeart/2005/8/layout/process2"/>
    <dgm:cxn modelId="{7D1B9428-96B4-41A1-8CB4-896EC1A8418D}" type="presParOf" srcId="{372F25E0-D295-479E-8A2E-840D43160DE3}" destId="{954DD359-DA39-4BD1-B64C-17307A418EDC}" srcOrd="0" destOrd="0" presId="urn:microsoft.com/office/officeart/2005/8/layout/process2"/>
    <dgm:cxn modelId="{9098065B-D3B3-4913-B1AC-DCBDCDE8AC2D}" type="presParOf" srcId="{1A9E1148-65A0-41C7-93A4-99FB54854055}" destId="{F9EE0F5F-85D5-40B3-9C25-980411DC7F55}" srcOrd="6" destOrd="0" presId="urn:microsoft.com/office/officeart/2005/8/layout/process2"/>
    <dgm:cxn modelId="{0A657335-074A-485C-9C38-49F0A4CD36EF}" type="presParOf" srcId="{1A9E1148-65A0-41C7-93A4-99FB54854055}" destId="{EA7ECD17-36B2-48D0-BD7D-86EF29DD1848}" srcOrd="7" destOrd="0" presId="urn:microsoft.com/office/officeart/2005/8/layout/process2"/>
    <dgm:cxn modelId="{583BD0F3-0869-4A20-87B5-0D12C8A159F3}" type="presParOf" srcId="{EA7ECD17-36B2-48D0-BD7D-86EF29DD1848}" destId="{633F07B1-B0CE-4D31-869A-A30409A2DADE}" srcOrd="0" destOrd="0" presId="urn:microsoft.com/office/officeart/2005/8/layout/process2"/>
    <dgm:cxn modelId="{5E332EE2-7A76-417A-AD3B-9FCF71DB37A8}" type="presParOf" srcId="{1A9E1148-65A0-41C7-93A4-99FB54854055}" destId="{954083FB-EFAC-44B8-AC95-4A5F61367DF7}" srcOrd="8" destOrd="0" presId="urn:microsoft.com/office/officeart/2005/8/layout/process2"/>
    <dgm:cxn modelId="{88B8C333-FBDA-468A-A6F6-C5BFEBA844E4}" type="presParOf" srcId="{1A9E1148-65A0-41C7-93A4-99FB54854055}" destId="{4B5A4016-64C4-4A22-AAA8-8C3CD96928BA}" srcOrd="9" destOrd="0" presId="urn:microsoft.com/office/officeart/2005/8/layout/process2"/>
    <dgm:cxn modelId="{F2997C6D-1B36-4FF1-AE4D-34213939AFB8}" type="presParOf" srcId="{4B5A4016-64C4-4A22-AAA8-8C3CD96928BA}" destId="{C9B61EFC-752F-45D7-8641-31DE14FDB06F}" srcOrd="0" destOrd="0" presId="urn:microsoft.com/office/officeart/2005/8/layout/process2"/>
    <dgm:cxn modelId="{E15D15BA-CD6E-4BAA-A091-74B2444ED1EA}" type="presParOf" srcId="{1A9E1148-65A0-41C7-93A4-99FB54854055}" destId="{56521893-C639-44FC-A92C-4A2DDFDDDE9A}" srcOrd="10" destOrd="0" presId="urn:microsoft.com/office/officeart/2005/8/layout/process2"/>
    <dgm:cxn modelId="{BA5E73EC-410A-468F-8DAB-AFC56D97D3BE}" type="presParOf" srcId="{1A9E1148-65A0-41C7-93A4-99FB54854055}" destId="{30AA82C8-819B-4ED2-BEE0-4D401E628E14}" srcOrd="11" destOrd="0" presId="urn:microsoft.com/office/officeart/2005/8/layout/process2"/>
    <dgm:cxn modelId="{4041713A-095F-4FAC-A2EF-D2FAB9E344DF}" type="presParOf" srcId="{30AA82C8-819B-4ED2-BEE0-4D401E628E14}" destId="{20DB4A06-1E0A-4AEB-B6D7-C0B10D47AF69}" srcOrd="0" destOrd="0" presId="urn:microsoft.com/office/officeart/2005/8/layout/process2"/>
    <dgm:cxn modelId="{23CB384B-733F-42F3-8101-5EB9CCD78DDD}" type="presParOf" srcId="{1A9E1148-65A0-41C7-93A4-99FB54854055}" destId="{0B22F133-F5C8-42C9-B220-FD0E6D953AB6}" srcOrd="1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271A6A-15ED-45E0-8BE9-6D9F2B18C6D2}" type="doc">
      <dgm:prSet loTypeId="urn:microsoft.com/office/officeart/2005/8/layout/process2" loCatId="process" qsTypeId="urn:microsoft.com/office/officeart/2005/8/quickstyle/simple1" qsCatId="simple" csTypeId="urn:microsoft.com/office/officeart/2005/8/colors/accent1_2" csCatId="accent1" phldr="1"/>
      <dgm:spPr/>
    </dgm:pt>
    <dgm:pt modelId="{52EEE01F-BAA4-4E5A-B521-930D41870BEE}">
      <dgm:prSet phldrT="[Text]"/>
      <dgm:spPr/>
      <dgm:t>
        <a:bodyPr/>
        <a:lstStyle/>
        <a:p>
          <a:r>
            <a:rPr lang="en-US" dirty="0"/>
            <a:t>Request the Falcon9 Launch HTML page</a:t>
          </a:r>
        </a:p>
      </dgm:t>
    </dgm:pt>
    <dgm:pt modelId="{2E5A8249-A563-4E58-99D4-D43487392516}" type="parTrans" cxnId="{BD476ECF-E26D-4022-97E5-48D8167E1B0F}">
      <dgm:prSet/>
      <dgm:spPr/>
      <dgm:t>
        <a:bodyPr/>
        <a:lstStyle/>
        <a:p>
          <a:endParaRPr lang="en-US"/>
        </a:p>
      </dgm:t>
    </dgm:pt>
    <dgm:pt modelId="{D5D435DF-1C3A-44A6-BAEA-12D3566E5065}" type="sibTrans" cxnId="{BD476ECF-E26D-4022-97E5-48D8167E1B0F}">
      <dgm:prSet/>
      <dgm:spPr/>
      <dgm:t>
        <a:bodyPr/>
        <a:lstStyle/>
        <a:p>
          <a:endParaRPr lang="en-US"/>
        </a:p>
      </dgm:t>
    </dgm:pt>
    <dgm:pt modelId="{0B1CB92E-F0B9-4C28-8990-1334E59F8851}">
      <dgm:prSet phldrT="[Text]"/>
      <dgm:spPr/>
      <dgm:t>
        <a:bodyPr/>
        <a:lstStyle/>
        <a:p>
          <a:r>
            <a:rPr lang="en-US" dirty="0"/>
            <a:t>Create a </a:t>
          </a:r>
          <a:r>
            <a:rPr lang="en-US" dirty="0" err="1"/>
            <a:t>BeautifulSoup</a:t>
          </a:r>
          <a:r>
            <a:rPr lang="en-US" dirty="0"/>
            <a:t> object</a:t>
          </a:r>
        </a:p>
      </dgm:t>
    </dgm:pt>
    <dgm:pt modelId="{617F547E-C5CC-4E42-B551-3248CC36F2EF}" type="parTrans" cxnId="{A58EA945-AD67-4EBE-B1E8-75336882A6FE}">
      <dgm:prSet/>
      <dgm:spPr/>
      <dgm:t>
        <a:bodyPr/>
        <a:lstStyle/>
        <a:p>
          <a:endParaRPr lang="en-US"/>
        </a:p>
      </dgm:t>
    </dgm:pt>
    <dgm:pt modelId="{D72FEB70-2BAC-4510-AC96-0DFB5DAB4B81}" type="sibTrans" cxnId="{A58EA945-AD67-4EBE-B1E8-75336882A6FE}">
      <dgm:prSet/>
      <dgm:spPr/>
      <dgm:t>
        <a:bodyPr/>
        <a:lstStyle/>
        <a:p>
          <a:endParaRPr lang="en-US"/>
        </a:p>
      </dgm:t>
    </dgm:pt>
    <dgm:pt modelId="{553A42B0-5646-4F55-B714-A23CFBF7C51C}">
      <dgm:prSet phldrT="[Text]"/>
      <dgm:spPr/>
      <dgm:t>
        <a:bodyPr/>
        <a:lstStyle/>
        <a:p>
          <a:r>
            <a:rPr lang="en-US" dirty="0"/>
            <a:t>Extract all column/variable names from the HTML table header</a:t>
          </a:r>
        </a:p>
      </dgm:t>
    </dgm:pt>
    <dgm:pt modelId="{462EAF1F-CF11-4AD1-B94C-B6F69228D1F5}" type="parTrans" cxnId="{C22A39BE-0D78-419E-8BC9-610EAB71B1EC}">
      <dgm:prSet/>
      <dgm:spPr/>
      <dgm:t>
        <a:bodyPr/>
        <a:lstStyle/>
        <a:p>
          <a:endParaRPr lang="en-US"/>
        </a:p>
      </dgm:t>
    </dgm:pt>
    <dgm:pt modelId="{2592C598-7866-4DD1-B6A4-4BB244D06830}" type="sibTrans" cxnId="{C22A39BE-0D78-419E-8BC9-610EAB71B1EC}">
      <dgm:prSet/>
      <dgm:spPr/>
      <dgm:t>
        <a:bodyPr/>
        <a:lstStyle/>
        <a:p>
          <a:endParaRPr lang="en-US"/>
        </a:p>
      </dgm:t>
    </dgm:pt>
    <dgm:pt modelId="{0F8057F4-1B55-4D04-AA2A-180C95AF0F65}">
      <dgm:prSet phldrT="[Text]"/>
      <dgm:spPr/>
      <dgm:t>
        <a:bodyPr/>
        <a:lstStyle/>
        <a:p>
          <a:r>
            <a:rPr lang="en-US" dirty="0"/>
            <a:t>Create a data frame by parsing the launch HTML tables</a:t>
          </a:r>
        </a:p>
      </dgm:t>
    </dgm:pt>
    <dgm:pt modelId="{B0FD40E4-833A-4EE0-A781-4DB6B7E9DA35}" type="parTrans" cxnId="{E2A39E72-200B-48C7-8AA9-7E5D279642C9}">
      <dgm:prSet/>
      <dgm:spPr/>
      <dgm:t>
        <a:bodyPr/>
        <a:lstStyle/>
        <a:p>
          <a:endParaRPr lang="en-US"/>
        </a:p>
      </dgm:t>
    </dgm:pt>
    <dgm:pt modelId="{041162EA-2158-49A7-88C5-AC569C49FC34}" type="sibTrans" cxnId="{E2A39E72-200B-48C7-8AA9-7E5D279642C9}">
      <dgm:prSet/>
      <dgm:spPr/>
      <dgm:t>
        <a:bodyPr/>
        <a:lstStyle/>
        <a:p>
          <a:endParaRPr lang="en-US"/>
        </a:p>
      </dgm:t>
    </dgm:pt>
    <dgm:pt modelId="{0334732B-0B83-4661-830E-71DDE0F2BC5C}">
      <dgm:prSet phldrT="[Text]"/>
      <dgm:spPr/>
      <dgm:t>
        <a:bodyPr/>
        <a:lstStyle/>
        <a:p>
          <a:r>
            <a:rPr lang="en-US" dirty="0"/>
            <a:t>Construct dataset</a:t>
          </a:r>
        </a:p>
      </dgm:t>
    </dgm:pt>
    <dgm:pt modelId="{4D2B06E4-294F-489F-9BF7-5B2E1BDE7E9B}" type="parTrans" cxnId="{07AB1757-3351-463D-B2A5-290BDF25C822}">
      <dgm:prSet/>
      <dgm:spPr/>
      <dgm:t>
        <a:bodyPr/>
        <a:lstStyle/>
        <a:p>
          <a:endParaRPr lang="en-US"/>
        </a:p>
      </dgm:t>
    </dgm:pt>
    <dgm:pt modelId="{CC91DE31-5537-43D6-8D76-2567890361C3}" type="sibTrans" cxnId="{07AB1757-3351-463D-B2A5-290BDF25C822}">
      <dgm:prSet/>
      <dgm:spPr/>
      <dgm:t>
        <a:bodyPr/>
        <a:lstStyle/>
        <a:p>
          <a:endParaRPr lang="en-US"/>
        </a:p>
      </dgm:t>
    </dgm:pt>
    <dgm:pt modelId="{418976AB-E3F9-42B4-9B9A-CD7B83F4A89B}">
      <dgm:prSet phldrT="[Text]"/>
      <dgm:spPr/>
      <dgm:t>
        <a:bodyPr/>
        <a:lstStyle/>
        <a:p>
          <a:r>
            <a:rPr lang="en-US" dirty="0"/>
            <a:t>Combine the data in Dictionary</a:t>
          </a:r>
        </a:p>
      </dgm:t>
    </dgm:pt>
    <dgm:pt modelId="{93AEF61E-8BF4-48CE-AAB5-2D0CFD159BCD}" type="parTrans" cxnId="{CE9757BA-30E8-4E97-A6F1-92B60005C6D9}">
      <dgm:prSet/>
      <dgm:spPr/>
      <dgm:t>
        <a:bodyPr/>
        <a:lstStyle/>
        <a:p>
          <a:endParaRPr lang="en-US"/>
        </a:p>
      </dgm:t>
    </dgm:pt>
    <dgm:pt modelId="{6154F37C-9B8A-440E-AEE0-C42B23367FE9}" type="sibTrans" cxnId="{CE9757BA-30E8-4E97-A6F1-92B60005C6D9}">
      <dgm:prSet/>
      <dgm:spPr/>
      <dgm:t>
        <a:bodyPr/>
        <a:lstStyle/>
        <a:p>
          <a:endParaRPr lang="en-US"/>
        </a:p>
      </dgm:t>
    </dgm:pt>
    <dgm:pt modelId="{61E8DAEF-4DC3-427E-ADF6-1C6F7BCDE5F8}">
      <dgm:prSet phldrT="[Text]"/>
      <dgm:spPr/>
      <dgm:t>
        <a:bodyPr/>
        <a:lstStyle/>
        <a:p>
          <a:r>
            <a:rPr lang="en-US" dirty="0"/>
            <a:t>Create a pandas </a:t>
          </a:r>
          <a:r>
            <a:rPr lang="en-US" dirty="0" err="1"/>
            <a:t>dataframe</a:t>
          </a:r>
          <a:r>
            <a:rPr lang="en-US" dirty="0"/>
            <a:t> from dictionary</a:t>
          </a:r>
        </a:p>
      </dgm:t>
    </dgm:pt>
    <dgm:pt modelId="{45323FCD-7608-401A-9013-99C141D4A84F}" type="parTrans" cxnId="{8C41A44B-BF50-4E4B-9BCE-A2AD0CE1C32B}">
      <dgm:prSet/>
      <dgm:spPr/>
      <dgm:t>
        <a:bodyPr/>
        <a:lstStyle/>
        <a:p>
          <a:endParaRPr lang="en-US"/>
        </a:p>
      </dgm:t>
    </dgm:pt>
    <dgm:pt modelId="{C0ADB471-907E-4D5C-9629-86DCA29B7E9F}" type="sibTrans" cxnId="{8C41A44B-BF50-4E4B-9BCE-A2AD0CE1C32B}">
      <dgm:prSet/>
      <dgm:spPr/>
      <dgm:t>
        <a:bodyPr/>
        <a:lstStyle/>
        <a:p>
          <a:endParaRPr lang="en-US"/>
        </a:p>
      </dgm:t>
    </dgm:pt>
    <dgm:pt modelId="{1A9E1148-65A0-41C7-93A4-99FB54854055}" type="pres">
      <dgm:prSet presAssocID="{A7271A6A-15ED-45E0-8BE9-6D9F2B18C6D2}" presName="linearFlow" presStyleCnt="0">
        <dgm:presLayoutVars>
          <dgm:resizeHandles val="exact"/>
        </dgm:presLayoutVars>
      </dgm:prSet>
      <dgm:spPr/>
    </dgm:pt>
    <dgm:pt modelId="{E0839E70-5988-4655-B8A3-4342741B8AAD}" type="pres">
      <dgm:prSet presAssocID="{52EEE01F-BAA4-4E5A-B521-930D41870BEE}" presName="node" presStyleLbl="node1" presStyleIdx="0" presStyleCnt="7">
        <dgm:presLayoutVars>
          <dgm:bulletEnabled val="1"/>
        </dgm:presLayoutVars>
      </dgm:prSet>
      <dgm:spPr/>
    </dgm:pt>
    <dgm:pt modelId="{B8A61299-EC25-4D21-9AC3-F7C30B1FA120}" type="pres">
      <dgm:prSet presAssocID="{D5D435DF-1C3A-44A6-BAEA-12D3566E5065}" presName="sibTrans" presStyleLbl="sibTrans2D1" presStyleIdx="0" presStyleCnt="6"/>
      <dgm:spPr/>
    </dgm:pt>
    <dgm:pt modelId="{F2E0DDA9-AC4E-46B1-B3D1-B4239E671932}" type="pres">
      <dgm:prSet presAssocID="{D5D435DF-1C3A-44A6-BAEA-12D3566E5065}" presName="connectorText" presStyleLbl="sibTrans2D1" presStyleIdx="0" presStyleCnt="6"/>
      <dgm:spPr/>
    </dgm:pt>
    <dgm:pt modelId="{B78CE563-7A3B-46D8-868E-C5A62B83CDA2}" type="pres">
      <dgm:prSet presAssocID="{0B1CB92E-F0B9-4C28-8990-1334E59F8851}" presName="node" presStyleLbl="node1" presStyleIdx="1" presStyleCnt="7">
        <dgm:presLayoutVars>
          <dgm:bulletEnabled val="1"/>
        </dgm:presLayoutVars>
      </dgm:prSet>
      <dgm:spPr/>
    </dgm:pt>
    <dgm:pt modelId="{7F4D686F-2798-44C2-85BB-DB3AB8C8114D}" type="pres">
      <dgm:prSet presAssocID="{D72FEB70-2BAC-4510-AC96-0DFB5DAB4B81}" presName="sibTrans" presStyleLbl="sibTrans2D1" presStyleIdx="1" presStyleCnt="6"/>
      <dgm:spPr/>
    </dgm:pt>
    <dgm:pt modelId="{A3CE7396-43A8-4A53-BD72-497C3B10622B}" type="pres">
      <dgm:prSet presAssocID="{D72FEB70-2BAC-4510-AC96-0DFB5DAB4B81}" presName="connectorText" presStyleLbl="sibTrans2D1" presStyleIdx="1" presStyleCnt="6"/>
      <dgm:spPr/>
    </dgm:pt>
    <dgm:pt modelId="{1760F723-68C4-4DF7-95AA-027A734D46AD}" type="pres">
      <dgm:prSet presAssocID="{553A42B0-5646-4F55-B714-A23CFBF7C51C}" presName="node" presStyleLbl="node1" presStyleIdx="2" presStyleCnt="7">
        <dgm:presLayoutVars>
          <dgm:bulletEnabled val="1"/>
        </dgm:presLayoutVars>
      </dgm:prSet>
      <dgm:spPr/>
    </dgm:pt>
    <dgm:pt modelId="{372F25E0-D295-479E-8A2E-840D43160DE3}" type="pres">
      <dgm:prSet presAssocID="{2592C598-7866-4DD1-B6A4-4BB244D06830}" presName="sibTrans" presStyleLbl="sibTrans2D1" presStyleIdx="2" presStyleCnt="6"/>
      <dgm:spPr/>
    </dgm:pt>
    <dgm:pt modelId="{954DD359-DA39-4BD1-B64C-17307A418EDC}" type="pres">
      <dgm:prSet presAssocID="{2592C598-7866-4DD1-B6A4-4BB244D06830}" presName="connectorText" presStyleLbl="sibTrans2D1" presStyleIdx="2" presStyleCnt="6"/>
      <dgm:spPr/>
    </dgm:pt>
    <dgm:pt modelId="{F9EE0F5F-85D5-40B3-9C25-980411DC7F55}" type="pres">
      <dgm:prSet presAssocID="{0F8057F4-1B55-4D04-AA2A-180C95AF0F65}" presName="node" presStyleLbl="node1" presStyleIdx="3" presStyleCnt="7">
        <dgm:presLayoutVars>
          <dgm:bulletEnabled val="1"/>
        </dgm:presLayoutVars>
      </dgm:prSet>
      <dgm:spPr/>
    </dgm:pt>
    <dgm:pt modelId="{EA7ECD17-36B2-48D0-BD7D-86EF29DD1848}" type="pres">
      <dgm:prSet presAssocID="{041162EA-2158-49A7-88C5-AC569C49FC34}" presName="sibTrans" presStyleLbl="sibTrans2D1" presStyleIdx="3" presStyleCnt="6"/>
      <dgm:spPr/>
    </dgm:pt>
    <dgm:pt modelId="{633F07B1-B0CE-4D31-869A-A30409A2DADE}" type="pres">
      <dgm:prSet presAssocID="{041162EA-2158-49A7-88C5-AC569C49FC34}" presName="connectorText" presStyleLbl="sibTrans2D1" presStyleIdx="3" presStyleCnt="6"/>
      <dgm:spPr/>
    </dgm:pt>
    <dgm:pt modelId="{954083FB-EFAC-44B8-AC95-4A5F61367DF7}" type="pres">
      <dgm:prSet presAssocID="{0334732B-0B83-4661-830E-71DDE0F2BC5C}" presName="node" presStyleLbl="node1" presStyleIdx="4" presStyleCnt="7">
        <dgm:presLayoutVars>
          <dgm:bulletEnabled val="1"/>
        </dgm:presLayoutVars>
      </dgm:prSet>
      <dgm:spPr/>
    </dgm:pt>
    <dgm:pt modelId="{4B5A4016-64C4-4A22-AAA8-8C3CD96928BA}" type="pres">
      <dgm:prSet presAssocID="{CC91DE31-5537-43D6-8D76-2567890361C3}" presName="sibTrans" presStyleLbl="sibTrans2D1" presStyleIdx="4" presStyleCnt="6"/>
      <dgm:spPr/>
    </dgm:pt>
    <dgm:pt modelId="{C9B61EFC-752F-45D7-8641-31DE14FDB06F}" type="pres">
      <dgm:prSet presAssocID="{CC91DE31-5537-43D6-8D76-2567890361C3}" presName="connectorText" presStyleLbl="sibTrans2D1" presStyleIdx="4" presStyleCnt="6"/>
      <dgm:spPr/>
    </dgm:pt>
    <dgm:pt modelId="{56521893-C639-44FC-A92C-4A2DDFDDDE9A}" type="pres">
      <dgm:prSet presAssocID="{418976AB-E3F9-42B4-9B9A-CD7B83F4A89B}" presName="node" presStyleLbl="node1" presStyleIdx="5" presStyleCnt="7">
        <dgm:presLayoutVars>
          <dgm:bulletEnabled val="1"/>
        </dgm:presLayoutVars>
      </dgm:prSet>
      <dgm:spPr/>
    </dgm:pt>
    <dgm:pt modelId="{30AA82C8-819B-4ED2-BEE0-4D401E628E14}" type="pres">
      <dgm:prSet presAssocID="{6154F37C-9B8A-440E-AEE0-C42B23367FE9}" presName="sibTrans" presStyleLbl="sibTrans2D1" presStyleIdx="5" presStyleCnt="6"/>
      <dgm:spPr/>
    </dgm:pt>
    <dgm:pt modelId="{20DB4A06-1E0A-4AEB-B6D7-C0B10D47AF69}" type="pres">
      <dgm:prSet presAssocID="{6154F37C-9B8A-440E-AEE0-C42B23367FE9}" presName="connectorText" presStyleLbl="sibTrans2D1" presStyleIdx="5" presStyleCnt="6"/>
      <dgm:spPr/>
    </dgm:pt>
    <dgm:pt modelId="{0B22F133-F5C8-42C9-B220-FD0E6D953AB6}" type="pres">
      <dgm:prSet presAssocID="{61E8DAEF-4DC3-427E-ADF6-1C6F7BCDE5F8}" presName="node" presStyleLbl="node1" presStyleIdx="6" presStyleCnt="7">
        <dgm:presLayoutVars>
          <dgm:bulletEnabled val="1"/>
        </dgm:presLayoutVars>
      </dgm:prSet>
      <dgm:spPr/>
    </dgm:pt>
  </dgm:ptLst>
  <dgm:cxnLst>
    <dgm:cxn modelId="{DBF28202-14DF-4E8B-9C3A-16C798874842}" type="presOf" srcId="{041162EA-2158-49A7-88C5-AC569C49FC34}" destId="{EA7ECD17-36B2-48D0-BD7D-86EF29DD1848}" srcOrd="0" destOrd="0" presId="urn:microsoft.com/office/officeart/2005/8/layout/process2"/>
    <dgm:cxn modelId="{EC3F3B34-274C-4074-B1A9-630AD2614759}" type="presOf" srcId="{0334732B-0B83-4661-830E-71DDE0F2BC5C}" destId="{954083FB-EFAC-44B8-AC95-4A5F61367DF7}" srcOrd="0" destOrd="0" presId="urn:microsoft.com/office/officeart/2005/8/layout/process2"/>
    <dgm:cxn modelId="{56E9B044-60C8-40F2-8030-92A40E8E93AE}" type="presOf" srcId="{CC91DE31-5537-43D6-8D76-2567890361C3}" destId="{C9B61EFC-752F-45D7-8641-31DE14FDB06F}" srcOrd="1" destOrd="0" presId="urn:microsoft.com/office/officeart/2005/8/layout/process2"/>
    <dgm:cxn modelId="{A58EA945-AD67-4EBE-B1E8-75336882A6FE}" srcId="{A7271A6A-15ED-45E0-8BE9-6D9F2B18C6D2}" destId="{0B1CB92E-F0B9-4C28-8990-1334E59F8851}" srcOrd="1" destOrd="0" parTransId="{617F547E-C5CC-4E42-B551-3248CC36F2EF}" sibTransId="{D72FEB70-2BAC-4510-AC96-0DFB5DAB4B81}"/>
    <dgm:cxn modelId="{8C41A44B-BF50-4E4B-9BCE-A2AD0CE1C32B}" srcId="{A7271A6A-15ED-45E0-8BE9-6D9F2B18C6D2}" destId="{61E8DAEF-4DC3-427E-ADF6-1C6F7BCDE5F8}" srcOrd="6" destOrd="0" parTransId="{45323FCD-7608-401A-9013-99C141D4A84F}" sibTransId="{C0ADB471-907E-4D5C-9629-86DCA29B7E9F}"/>
    <dgm:cxn modelId="{3098B94F-6D0D-490F-8FCA-35CB92148D1D}" type="presOf" srcId="{0B1CB92E-F0B9-4C28-8990-1334E59F8851}" destId="{B78CE563-7A3B-46D8-868E-C5A62B83CDA2}" srcOrd="0" destOrd="0" presId="urn:microsoft.com/office/officeart/2005/8/layout/process2"/>
    <dgm:cxn modelId="{E2A39E72-200B-48C7-8AA9-7E5D279642C9}" srcId="{A7271A6A-15ED-45E0-8BE9-6D9F2B18C6D2}" destId="{0F8057F4-1B55-4D04-AA2A-180C95AF0F65}" srcOrd="3" destOrd="0" parTransId="{B0FD40E4-833A-4EE0-A781-4DB6B7E9DA35}" sibTransId="{041162EA-2158-49A7-88C5-AC569C49FC34}"/>
    <dgm:cxn modelId="{DCD81776-02A6-4878-8328-4AFEDA8E6750}" type="presOf" srcId="{6154F37C-9B8A-440E-AEE0-C42B23367FE9}" destId="{20DB4A06-1E0A-4AEB-B6D7-C0B10D47AF69}" srcOrd="1" destOrd="0" presId="urn:microsoft.com/office/officeart/2005/8/layout/process2"/>
    <dgm:cxn modelId="{07AB1757-3351-463D-B2A5-290BDF25C822}" srcId="{A7271A6A-15ED-45E0-8BE9-6D9F2B18C6D2}" destId="{0334732B-0B83-4661-830E-71DDE0F2BC5C}" srcOrd="4" destOrd="0" parTransId="{4D2B06E4-294F-489F-9BF7-5B2E1BDE7E9B}" sibTransId="{CC91DE31-5537-43D6-8D76-2567890361C3}"/>
    <dgm:cxn modelId="{0654365A-6D46-484B-B0C5-5CDD825DEAE2}" type="presOf" srcId="{D72FEB70-2BAC-4510-AC96-0DFB5DAB4B81}" destId="{A3CE7396-43A8-4A53-BD72-497C3B10622B}" srcOrd="1" destOrd="0" presId="urn:microsoft.com/office/officeart/2005/8/layout/process2"/>
    <dgm:cxn modelId="{B7ED797E-DA86-49F4-8DD9-B4F23EF7AC54}" type="presOf" srcId="{A7271A6A-15ED-45E0-8BE9-6D9F2B18C6D2}" destId="{1A9E1148-65A0-41C7-93A4-99FB54854055}" srcOrd="0" destOrd="0" presId="urn:microsoft.com/office/officeart/2005/8/layout/process2"/>
    <dgm:cxn modelId="{859F9E7F-6FB7-4828-B149-66BC06AE29E0}" type="presOf" srcId="{418976AB-E3F9-42B4-9B9A-CD7B83F4A89B}" destId="{56521893-C639-44FC-A92C-4A2DDFDDDE9A}" srcOrd="0" destOrd="0" presId="urn:microsoft.com/office/officeart/2005/8/layout/process2"/>
    <dgm:cxn modelId="{2F39CA83-DA4B-4433-A7B2-AE4E324DF11F}" type="presOf" srcId="{61E8DAEF-4DC3-427E-ADF6-1C6F7BCDE5F8}" destId="{0B22F133-F5C8-42C9-B220-FD0E6D953AB6}" srcOrd="0" destOrd="0" presId="urn:microsoft.com/office/officeart/2005/8/layout/process2"/>
    <dgm:cxn modelId="{6A38AA84-C7D3-4CFB-AB01-A67385C8D052}" type="presOf" srcId="{52EEE01F-BAA4-4E5A-B521-930D41870BEE}" destId="{E0839E70-5988-4655-B8A3-4342741B8AAD}" srcOrd="0" destOrd="0" presId="urn:microsoft.com/office/officeart/2005/8/layout/process2"/>
    <dgm:cxn modelId="{8C93179C-AC40-4A48-8569-CCC5831D31CE}" type="presOf" srcId="{0F8057F4-1B55-4D04-AA2A-180C95AF0F65}" destId="{F9EE0F5F-85D5-40B3-9C25-980411DC7F55}" srcOrd="0" destOrd="0" presId="urn:microsoft.com/office/officeart/2005/8/layout/process2"/>
    <dgm:cxn modelId="{AC1211A2-21FF-49C5-A5BD-2CA3F8B5F92A}" type="presOf" srcId="{D5D435DF-1C3A-44A6-BAEA-12D3566E5065}" destId="{B8A61299-EC25-4D21-9AC3-F7C30B1FA120}" srcOrd="0" destOrd="0" presId="urn:microsoft.com/office/officeart/2005/8/layout/process2"/>
    <dgm:cxn modelId="{3A5E64B6-72E0-4CA4-9630-2D66BDF1C6A7}" type="presOf" srcId="{D72FEB70-2BAC-4510-AC96-0DFB5DAB4B81}" destId="{7F4D686F-2798-44C2-85BB-DB3AB8C8114D}" srcOrd="0" destOrd="0" presId="urn:microsoft.com/office/officeart/2005/8/layout/process2"/>
    <dgm:cxn modelId="{CE9757BA-30E8-4E97-A6F1-92B60005C6D9}" srcId="{A7271A6A-15ED-45E0-8BE9-6D9F2B18C6D2}" destId="{418976AB-E3F9-42B4-9B9A-CD7B83F4A89B}" srcOrd="5" destOrd="0" parTransId="{93AEF61E-8BF4-48CE-AAB5-2D0CFD159BCD}" sibTransId="{6154F37C-9B8A-440E-AEE0-C42B23367FE9}"/>
    <dgm:cxn modelId="{C22A39BE-0D78-419E-8BC9-610EAB71B1EC}" srcId="{A7271A6A-15ED-45E0-8BE9-6D9F2B18C6D2}" destId="{553A42B0-5646-4F55-B714-A23CFBF7C51C}" srcOrd="2" destOrd="0" parTransId="{462EAF1F-CF11-4AD1-B94C-B6F69228D1F5}" sibTransId="{2592C598-7866-4DD1-B6A4-4BB244D06830}"/>
    <dgm:cxn modelId="{A3AFE2BF-7F3E-4FFD-99E1-E59B485217D9}" type="presOf" srcId="{041162EA-2158-49A7-88C5-AC569C49FC34}" destId="{633F07B1-B0CE-4D31-869A-A30409A2DADE}" srcOrd="1" destOrd="0" presId="urn:microsoft.com/office/officeart/2005/8/layout/process2"/>
    <dgm:cxn modelId="{B46EA4C9-774B-40FD-935E-389099794B57}" type="presOf" srcId="{553A42B0-5646-4F55-B714-A23CFBF7C51C}" destId="{1760F723-68C4-4DF7-95AA-027A734D46AD}" srcOrd="0" destOrd="0" presId="urn:microsoft.com/office/officeart/2005/8/layout/process2"/>
    <dgm:cxn modelId="{BD476ECF-E26D-4022-97E5-48D8167E1B0F}" srcId="{A7271A6A-15ED-45E0-8BE9-6D9F2B18C6D2}" destId="{52EEE01F-BAA4-4E5A-B521-930D41870BEE}" srcOrd="0" destOrd="0" parTransId="{2E5A8249-A563-4E58-99D4-D43487392516}" sibTransId="{D5D435DF-1C3A-44A6-BAEA-12D3566E5065}"/>
    <dgm:cxn modelId="{0F2BC4D0-EDE6-4B2E-BAEE-1C65AC244930}" type="presOf" srcId="{2592C598-7866-4DD1-B6A4-4BB244D06830}" destId="{372F25E0-D295-479E-8A2E-840D43160DE3}" srcOrd="0" destOrd="0" presId="urn:microsoft.com/office/officeart/2005/8/layout/process2"/>
    <dgm:cxn modelId="{849B50E0-C389-457E-B878-CBFE39E39AEC}" type="presOf" srcId="{6154F37C-9B8A-440E-AEE0-C42B23367FE9}" destId="{30AA82C8-819B-4ED2-BEE0-4D401E628E14}" srcOrd="0" destOrd="0" presId="urn:microsoft.com/office/officeart/2005/8/layout/process2"/>
    <dgm:cxn modelId="{DD0325E2-A86C-4E8A-9F74-44074F97D860}" type="presOf" srcId="{2592C598-7866-4DD1-B6A4-4BB244D06830}" destId="{954DD359-DA39-4BD1-B64C-17307A418EDC}" srcOrd="1" destOrd="0" presId="urn:microsoft.com/office/officeart/2005/8/layout/process2"/>
    <dgm:cxn modelId="{0A6A1AE4-EB4C-4EA4-8AA6-A0EB00448D31}" type="presOf" srcId="{CC91DE31-5537-43D6-8D76-2567890361C3}" destId="{4B5A4016-64C4-4A22-AAA8-8C3CD96928BA}" srcOrd="0" destOrd="0" presId="urn:microsoft.com/office/officeart/2005/8/layout/process2"/>
    <dgm:cxn modelId="{3833DDF6-9A1D-45C3-BD8B-E620B64FDAA5}" type="presOf" srcId="{D5D435DF-1C3A-44A6-BAEA-12D3566E5065}" destId="{F2E0DDA9-AC4E-46B1-B3D1-B4239E671932}" srcOrd="1" destOrd="0" presId="urn:microsoft.com/office/officeart/2005/8/layout/process2"/>
    <dgm:cxn modelId="{5CF90034-090D-49BE-9B7F-C77E26A39BD8}" type="presParOf" srcId="{1A9E1148-65A0-41C7-93A4-99FB54854055}" destId="{E0839E70-5988-4655-B8A3-4342741B8AAD}" srcOrd="0" destOrd="0" presId="urn:microsoft.com/office/officeart/2005/8/layout/process2"/>
    <dgm:cxn modelId="{F24F8C98-FD4C-4424-92D1-3D1AEDDD008E}" type="presParOf" srcId="{1A9E1148-65A0-41C7-93A4-99FB54854055}" destId="{B8A61299-EC25-4D21-9AC3-F7C30B1FA120}" srcOrd="1" destOrd="0" presId="urn:microsoft.com/office/officeart/2005/8/layout/process2"/>
    <dgm:cxn modelId="{63ECF818-53C7-49B6-8145-ECE278D98ED4}" type="presParOf" srcId="{B8A61299-EC25-4D21-9AC3-F7C30B1FA120}" destId="{F2E0DDA9-AC4E-46B1-B3D1-B4239E671932}" srcOrd="0" destOrd="0" presId="urn:microsoft.com/office/officeart/2005/8/layout/process2"/>
    <dgm:cxn modelId="{C10147C5-3781-484E-B820-267B807AE137}" type="presParOf" srcId="{1A9E1148-65A0-41C7-93A4-99FB54854055}" destId="{B78CE563-7A3B-46D8-868E-C5A62B83CDA2}" srcOrd="2" destOrd="0" presId="urn:microsoft.com/office/officeart/2005/8/layout/process2"/>
    <dgm:cxn modelId="{63FB5718-2EA4-454C-88B8-3C377278DE2B}" type="presParOf" srcId="{1A9E1148-65A0-41C7-93A4-99FB54854055}" destId="{7F4D686F-2798-44C2-85BB-DB3AB8C8114D}" srcOrd="3" destOrd="0" presId="urn:microsoft.com/office/officeart/2005/8/layout/process2"/>
    <dgm:cxn modelId="{95E08DEC-5C73-4DCF-9461-725A4E4E7C3D}" type="presParOf" srcId="{7F4D686F-2798-44C2-85BB-DB3AB8C8114D}" destId="{A3CE7396-43A8-4A53-BD72-497C3B10622B}" srcOrd="0" destOrd="0" presId="urn:microsoft.com/office/officeart/2005/8/layout/process2"/>
    <dgm:cxn modelId="{32E592C2-B4BB-419B-9764-3DA2138519E7}" type="presParOf" srcId="{1A9E1148-65A0-41C7-93A4-99FB54854055}" destId="{1760F723-68C4-4DF7-95AA-027A734D46AD}" srcOrd="4" destOrd="0" presId="urn:microsoft.com/office/officeart/2005/8/layout/process2"/>
    <dgm:cxn modelId="{0ED4B983-DE17-416E-8836-8F9E388122A6}" type="presParOf" srcId="{1A9E1148-65A0-41C7-93A4-99FB54854055}" destId="{372F25E0-D295-479E-8A2E-840D43160DE3}" srcOrd="5" destOrd="0" presId="urn:microsoft.com/office/officeart/2005/8/layout/process2"/>
    <dgm:cxn modelId="{7D1B9428-96B4-41A1-8CB4-896EC1A8418D}" type="presParOf" srcId="{372F25E0-D295-479E-8A2E-840D43160DE3}" destId="{954DD359-DA39-4BD1-B64C-17307A418EDC}" srcOrd="0" destOrd="0" presId="urn:microsoft.com/office/officeart/2005/8/layout/process2"/>
    <dgm:cxn modelId="{9098065B-D3B3-4913-B1AC-DCBDCDE8AC2D}" type="presParOf" srcId="{1A9E1148-65A0-41C7-93A4-99FB54854055}" destId="{F9EE0F5F-85D5-40B3-9C25-980411DC7F55}" srcOrd="6" destOrd="0" presId="urn:microsoft.com/office/officeart/2005/8/layout/process2"/>
    <dgm:cxn modelId="{0A657335-074A-485C-9C38-49F0A4CD36EF}" type="presParOf" srcId="{1A9E1148-65A0-41C7-93A4-99FB54854055}" destId="{EA7ECD17-36B2-48D0-BD7D-86EF29DD1848}" srcOrd="7" destOrd="0" presId="urn:microsoft.com/office/officeart/2005/8/layout/process2"/>
    <dgm:cxn modelId="{583BD0F3-0869-4A20-87B5-0D12C8A159F3}" type="presParOf" srcId="{EA7ECD17-36B2-48D0-BD7D-86EF29DD1848}" destId="{633F07B1-B0CE-4D31-869A-A30409A2DADE}" srcOrd="0" destOrd="0" presId="urn:microsoft.com/office/officeart/2005/8/layout/process2"/>
    <dgm:cxn modelId="{5E332EE2-7A76-417A-AD3B-9FCF71DB37A8}" type="presParOf" srcId="{1A9E1148-65A0-41C7-93A4-99FB54854055}" destId="{954083FB-EFAC-44B8-AC95-4A5F61367DF7}" srcOrd="8" destOrd="0" presId="urn:microsoft.com/office/officeart/2005/8/layout/process2"/>
    <dgm:cxn modelId="{88B8C333-FBDA-468A-A6F6-C5BFEBA844E4}" type="presParOf" srcId="{1A9E1148-65A0-41C7-93A4-99FB54854055}" destId="{4B5A4016-64C4-4A22-AAA8-8C3CD96928BA}" srcOrd="9" destOrd="0" presId="urn:microsoft.com/office/officeart/2005/8/layout/process2"/>
    <dgm:cxn modelId="{F2997C6D-1B36-4FF1-AE4D-34213939AFB8}" type="presParOf" srcId="{4B5A4016-64C4-4A22-AAA8-8C3CD96928BA}" destId="{C9B61EFC-752F-45D7-8641-31DE14FDB06F}" srcOrd="0" destOrd="0" presId="urn:microsoft.com/office/officeart/2005/8/layout/process2"/>
    <dgm:cxn modelId="{E15D15BA-CD6E-4BAA-A091-74B2444ED1EA}" type="presParOf" srcId="{1A9E1148-65A0-41C7-93A4-99FB54854055}" destId="{56521893-C639-44FC-A92C-4A2DDFDDDE9A}" srcOrd="10" destOrd="0" presId="urn:microsoft.com/office/officeart/2005/8/layout/process2"/>
    <dgm:cxn modelId="{BA5E73EC-410A-468F-8DAB-AFC56D97D3BE}" type="presParOf" srcId="{1A9E1148-65A0-41C7-93A4-99FB54854055}" destId="{30AA82C8-819B-4ED2-BEE0-4D401E628E14}" srcOrd="11" destOrd="0" presId="urn:microsoft.com/office/officeart/2005/8/layout/process2"/>
    <dgm:cxn modelId="{4041713A-095F-4FAC-A2EF-D2FAB9E344DF}" type="presParOf" srcId="{30AA82C8-819B-4ED2-BEE0-4D401E628E14}" destId="{20DB4A06-1E0A-4AEB-B6D7-C0B10D47AF69}" srcOrd="0" destOrd="0" presId="urn:microsoft.com/office/officeart/2005/8/layout/process2"/>
    <dgm:cxn modelId="{23CB384B-733F-42F3-8101-5EB9CCD78DDD}" type="presParOf" srcId="{1A9E1148-65A0-41C7-93A4-99FB54854055}" destId="{0B22F133-F5C8-42C9-B220-FD0E6D953AB6}" srcOrd="1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271A6A-15ED-45E0-8BE9-6D9F2B18C6D2}" type="doc">
      <dgm:prSet loTypeId="urn:microsoft.com/office/officeart/2005/8/layout/process2" loCatId="process" qsTypeId="urn:microsoft.com/office/officeart/2005/8/quickstyle/simple1" qsCatId="simple" csTypeId="urn:microsoft.com/office/officeart/2005/8/colors/accent1_2" csCatId="accent1" phldr="1"/>
      <dgm:spPr/>
    </dgm:pt>
    <dgm:pt modelId="{52EEE01F-BAA4-4E5A-B521-930D41870BEE}">
      <dgm:prSet phldrT="[Text]"/>
      <dgm:spPr/>
      <dgm:t>
        <a:bodyPr/>
        <a:lstStyle/>
        <a:p>
          <a:r>
            <a:rPr lang="en-US" dirty="0"/>
            <a:t>Load Space X dataset to pandas </a:t>
          </a:r>
          <a:r>
            <a:rPr lang="en-US" dirty="0" err="1"/>
            <a:t>dataframe</a:t>
          </a:r>
          <a:endParaRPr lang="en-US" dirty="0"/>
        </a:p>
      </dgm:t>
    </dgm:pt>
    <dgm:pt modelId="{2E5A8249-A563-4E58-99D4-D43487392516}" type="parTrans" cxnId="{BD476ECF-E26D-4022-97E5-48D8167E1B0F}">
      <dgm:prSet/>
      <dgm:spPr/>
      <dgm:t>
        <a:bodyPr/>
        <a:lstStyle/>
        <a:p>
          <a:endParaRPr lang="en-US"/>
        </a:p>
      </dgm:t>
    </dgm:pt>
    <dgm:pt modelId="{D5D435DF-1C3A-44A6-BAEA-12D3566E5065}" type="sibTrans" cxnId="{BD476ECF-E26D-4022-97E5-48D8167E1B0F}">
      <dgm:prSet/>
      <dgm:spPr/>
      <dgm:t>
        <a:bodyPr/>
        <a:lstStyle/>
        <a:p>
          <a:endParaRPr lang="en-US"/>
        </a:p>
      </dgm:t>
    </dgm:pt>
    <dgm:pt modelId="{0B1CB92E-F0B9-4C28-8990-1334E59F8851}">
      <dgm:prSet phldrT="[Text]"/>
      <dgm:spPr/>
      <dgm:t>
        <a:bodyPr/>
        <a:lstStyle/>
        <a:p>
          <a:r>
            <a:rPr lang="en-US" dirty="0"/>
            <a:t>Identify and calculate the percentage of the missing values in each attribute</a:t>
          </a:r>
        </a:p>
      </dgm:t>
    </dgm:pt>
    <dgm:pt modelId="{617F547E-C5CC-4E42-B551-3248CC36F2EF}" type="parTrans" cxnId="{A58EA945-AD67-4EBE-B1E8-75336882A6FE}">
      <dgm:prSet/>
      <dgm:spPr/>
      <dgm:t>
        <a:bodyPr/>
        <a:lstStyle/>
        <a:p>
          <a:endParaRPr lang="en-US"/>
        </a:p>
      </dgm:t>
    </dgm:pt>
    <dgm:pt modelId="{D72FEB70-2BAC-4510-AC96-0DFB5DAB4B81}" type="sibTrans" cxnId="{A58EA945-AD67-4EBE-B1E8-75336882A6FE}">
      <dgm:prSet/>
      <dgm:spPr/>
      <dgm:t>
        <a:bodyPr/>
        <a:lstStyle/>
        <a:p>
          <a:endParaRPr lang="en-US"/>
        </a:p>
      </dgm:t>
    </dgm:pt>
    <dgm:pt modelId="{553A42B0-5646-4F55-B714-A23CFBF7C51C}">
      <dgm:prSet phldrT="[Text]"/>
      <dgm:spPr/>
      <dgm:t>
        <a:bodyPr/>
        <a:lstStyle/>
        <a:p>
          <a:r>
            <a:rPr lang="en-US" dirty="0"/>
            <a:t>Calculate the number of launches and outcome</a:t>
          </a:r>
        </a:p>
      </dgm:t>
    </dgm:pt>
    <dgm:pt modelId="{462EAF1F-CF11-4AD1-B94C-B6F69228D1F5}" type="parTrans" cxnId="{C22A39BE-0D78-419E-8BC9-610EAB71B1EC}">
      <dgm:prSet/>
      <dgm:spPr/>
      <dgm:t>
        <a:bodyPr/>
        <a:lstStyle/>
        <a:p>
          <a:endParaRPr lang="en-US"/>
        </a:p>
      </dgm:t>
    </dgm:pt>
    <dgm:pt modelId="{2592C598-7866-4DD1-B6A4-4BB244D06830}" type="sibTrans" cxnId="{C22A39BE-0D78-419E-8BC9-610EAB71B1EC}">
      <dgm:prSet/>
      <dgm:spPr/>
      <dgm:t>
        <a:bodyPr/>
        <a:lstStyle/>
        <a:p>
          <a:endParaRPr lang="en-US"/>
        </a:p>
      </dgm:t>
    </dgm:pt>
    <dgm:pt modelId="{0F8057F4-1B55-4D04-AA2A-180C95AF0F65}">
      <dgm:prSet phldrT="[Text]"/>
      <dgm:spPr/>
      <dgm:t>
        <a:bodyPr/>
        <a:lstStyle/>
        <a:p>
          <a:r>
            <a:rPr lang="en-US" dirty="0"/>
            <a:t>Create a landing outcome label from Outcome </a:t>
          </a:r>
          <a:r>
            <a:rPr lang="en-US" dirty="0" err="1"/>
            <a:t>colum</a:t>
          </a:r>
          <a:endParaRPr lang="en-US" dirty="0"/>
        </a:p>
      </dgm:t>
    </dgm:pt>
    <dgm:pt modelId="{B0FD40E4-833A-4EE0-A781-4DB6B7E9DA35}" type="parTrans" cxnId="{E2A39E72-200B-48C7-8AA9-7E5D279642C9}">
      <dgm:prSet/>
      <dgm:spPr/>
      <dgm:t>
        <a:bodyPr/>
        <a:lstStyle/>
        <a:p>
          <a:endParaRPr lang="en-US"/>
        </a:p>
      </dgm:t>
    </dgm:pt>
    <dgm:pt modelId="{041162EA-2158-49A7-88C5-AC569C49FC34}" type="sibTrans" cxnId="{E2A39E72-200B-48C7-8AA9-7E5D279642C9}">
      <dgm:prSet/>
      <dgm:spPr/>
      <dgm:t>
        <a:bodyPr/>
        <a:lstStyle/>
        <a:p>
          <a:endParaRPr lang="en-US"/>
        </a:p>
      </dgm:t>
    </dgm:pt>
    <dgm:pt modelId="{1A9E1148-65A0-41C7-93A4-99FB54854055}" type="pres">
      <dgm:prSet presAssocID="{A7271A6A-15ED-45E0-8BE9-6D9F2B18C6D2}" presName="linearFlow" presStyleCnt="0">
        <dgm:presLayoutVars>
          <dgm:resizeHandles val="exact"/>
        </dgm:presLayoutVars>
      </dgm:prSet>
      <dgm:spPr/>
    </dgm:pt>
    <dgm:pt modelId="{E0839E70-5988-4655-B8A3-4342741B8AAD}" type="pres">
      <dgm:prSet presAssocID="{52EEE01F-BAA4-4E5A-B521-930D41870BEE}" presName="node" presStyleLbl="node1" presStyleIdx="0" presStyleCnt="4">
        <dgm:presLayoutVars>
          <dgm:bulletEnabled val="1"/>
        </dgm:presLayoutVars>
      </dgm:prSet>
      <dgm:spPr/>
    </dgm:pt>
    <dgm:pt modelId="{B8A61299-EC25-4D21-9AC3-F7C30B1FA120}" type="pres">
      <dgm:prSet presAssocID="{D5D435DF-1C3A-44A6-BAEA-12D3566E5065}" presName="sibTrans" presStyleLbl="sibTrans2D1" presStyleIdx="0" presStyleCnt="3"/>
      <dgm:spPr/>
    </dgm:pt>
    <dgm:pt modelId="{F2E0DDA9-AC4E-46B1-B3D1-B4239E671932}" type="pres">
      <dgm:prSet presAssocID="{D5D435DF-1C3A-44A6-BAEA-12D3566E5065}" presName="connectorText" presStyleLbl="sibTrans2D1" presStyleIdx="0" presStyleCnt="3"/>
      <dgm:spPr/>
    </dgm:pt>
    <dgm:pt modelId="{B78CE563-7A3B-46D8-868E-C5A62B83CDA2}" type="pres">
      <dgm:prSet presAssocID="{0B1CB92E-F0B9-4C28-8990-1334E59F8851}" presName="node" presStyleLbl="node1" presStyleIdx="1" presStyleCnt="4">
        <dgm:presLayoutVars>
          <dgm:bulletEnabled val="1"/>
        </dgm:presLayoutVars>
      </dgm:prSet>
      <dgm:spPr/>
    </dgm:pt>
    <dgm:pt modelId="{7F4D686F-2798-44C2-85BB-DB3AB8C8114D}" type="pres">
      <dgm:prSet presAssocID="{D72FEB70-2BAC-4510-AC96-0DFB5DAB4B81}" presName="sibTrans" presStyleLbl="sibTrans2D1" presStyleIdx="1" presStyleCnt="3"/>
      <dgm:spPr/>
    </dgm:pt>
    <dgm:pt modelId="{A3CE7396-43A8-4A53-BD72-497C3B10622B}" type="pres">
      <dgm:prSet presAssocID="{D72FEB70-2BAC-4510-AC96-0DFB5DAB4B81}" presName="connectorText" presStyleLbl="sibTrans2D1" presStyleIdx="1" presStyleCnt="3"/>
      <dgm:spPr/>
    </dgm:pt>
    <dgm:pt modelId="{1760F723-68C4-4DF7-95AA-027A734D46AD}" type="pres">
      <dgm:prSet presAssocID="{553A42B0-5646-4F55-B714-A23CFBF7C51C}" presName="node" presStyleLbl="node1" presStyleIdx="2" presStyleCnt="4">
        <dgm:presLayoutVars>
          <dgm:bulletEnabled val="1"/>
        </dgm:presLayoutVars>
      </dgm:prSet>
      <dgm:spPr/>
    </dgm:pt>
    <dgm:pt modelId="{372F25E0-D295-479E-8A2E-840D43160DE3}" type="pres">
      <dgm:prSet presAssocID="{2592C598-7866-4DD1-B6A4-4BB244D06830}" presName="sibTrans" presStyleLbl="sibTrans2D1" presStyleIdx="2" presStyleCnt="3"/>
      <dgm:spPr/>
    </dgm:pt>
    <dgm:pt modelId="{954DD359-DA39-4BD1-B64C-17307A418EDC}" type="pres">
      <dgm:prSet presAssocID="{2592C598-7866-4DD1-B6A4-4BB244D06830}" presName="connectorText" presStyleLbl="sibTrans2D1" presStyleIdx="2" presStyleCnt="3"/>
      <dgm:spPr/>
    </dgm:pt>
    <dgm:pt modelId="{F9EE0F5F-85D5-40B3-9C25-980411DC7F55}" type="pres">
      <dgm:prSet presAssocID="{0F8057F4-1B55-4D04-AA2A-180C95AF0F65}" presName="node" presStyleLbl="node1" presStyleIdx="3" presStyleCnt="4">
        <dgm:presLayoutVars>
          <dgm:bulletEnabled val="1"/>
        </dgm:presLayoutVars>
      </dgm:prSet>
      <dgm:spPr/>
    </dgm:pt>
  </dgm:ptLst>
  <dgm:cxnLst>
    <dgm:cxn modelId="{A58EA945-AD67-4EBE-B1E8-75336882A6FE}" srcId="{A7271A6A-15ED-45E0-8BE9-6D9F2B18C6D2}" destId="{0B1CB92E-F0B9-4C28-8990-1334E59F8851}" srcOrd="1" destOrd="0" parTransId="{617F547E-C5CC-4E42-B551-3248CC36F2EF}" sibTransId="{D72FEB70-2BAC-4510-AC96-0DFB5DAB4B81}"/>
    <dgm:cxn modelId="{3098B94F-6D0D-490F-8FCA-35CB92148D1D}" type="presOf" srcId="{0B1CB92E-F0B9-4C28-8990-1334E59F8851}" destId="{B78CE563-7A3B-46D8-868E-C5A62B83CDA2}" srcOrd="0" destOrd="0" presId="urn:microsoft.com/office/officeart/2005/8/layout/process2"/>
    <dgm:cxn modelId="{E2A39E72-200B-48C7-8AA9-7E5D279642C9}" srcId="{A7271A6A-15ED-45E0-8BE9-6D9F2B18C6D2}" destId="{0F8057F4-1B55-4D04-AA2A-180C95AF0F65}" srcOrd="3" destOrd="0" parTransId="{B0FD40E4-833A-4EE0-A781-4DB6B7E9DA35}" sibTransId="{041162EA-2158-49A7-88C5-AC569C49FC34}"/>
    <dgm:cxn modelId="{0654365A-6D46-484B-B0C5-5CDD825DEAE2}" type="presOf" srcId="{D72FEB70-2BAC-4510-AC96-0DFB5DAB4B81}" destId="{A3CE7396-43A8-4A53-BD72-497C3B10622B}" srcOrd="1" destOrd="0" presId="urn:microsoft.com/office/officeart/2005/8/layout/process2"/>
    <dgm:cxn modelId="{B7ED797E-DA86-49F4-8DD9-B4F23EF7AC54}" type="presOf" srcId="{A7271A6A-15ED-45E0-8BE9-6D9F2B18C6D2}" destId="{1A9E1148-65A0-41C7-93A4-99FB54854055}" srcOrd="0" destOrd="0" presId="urn:microsoft.com/office/officeart/2005/8/layout/process2"/>
    <dgm:cxn modelId="{6A38AA84-C7D3-4CFB-AB01-A67385C8D052}" type="presOf" srcId="{52EEE01F-BAA4-4E5A-B521-930D41870BEE}" destId="{E0839E70-5988-4655-B8A3-4342741B8AAD}" srcOrd="0" destOrd="0" presId="urn:microsoft.com/office/officeart/2005/8/layout/process2"/>
    <dgm:cxn modelId="{8C93179C-AC40-4A48-8569-CCC5831D31CE}" type="presOf" srcId="{0F8057F4-1B55-4D04-AA2A-180C95AF0F65}" destId="{F9EE0F5F-85D5-40B3-9C25-980411DC7F55}" srcOrd="0" destOrd="0" presId="urn:microsoft.com/office/officeart/2005/8/layout/process2"/>
    <dgm:cxn modelId="{AC1211A2-21FF-49C5-A5BD-2CA3F8B5F92A}" type="presOf" srcId="{D5D435DF-1C3A-44A6-BAEA-12D3566E5065}" destId="{B8A61299-EC25-4D21-9AC3-F7C30B1FA120}" srcOrd="0" destOrd="0" presId="urn:microsoft.com/office/officeart/2005/8/layout/process2"/>
    <dgm:cxn modelId="{3A5E64B6-72E0-4CA4-9630-2D66BDF1C6A7}" type="presOf" srcId="{D72FEB70-2BAC-4510-AC96-0DFB5DAB4B81}" destId="{7F4D686F-2798-44C2-85BB-DB3AB8C8114D}" srcOrd="0" destOrd="0" presId="urn:microsoft.com/office/officeart/2005/8/layout/process2"/>
    <dgm:cxn modelId="{C22A39BE-0D78-419E-8BC9-610EAB71B1EC}" srcId="{A7271A6A-15ED-45E0-8BE9-6D9F2B18C6D2}" destId="{553A42B0-5646-4F55-B714-A23CFBF7C51C}" srcOrd="2" destOrd="0" parTransId="{462EAF1F-CF11-4AD1-B94C-B6F69228D1F5}" sibTransId="{2592C598-7866-4DD1-B6A4-4BB244D06830}"/>
    <dgm:cxn modelId="{B46EA4C9-774B-40FD-935E-389099794B57}" type="presOf" srcId="{553A42B0-5646-4F55-B714-A23CFBF7C51C}" destId="{1760F723-68C4-4DF7-95AA-027A734D46AD}" srcOrd="0" destOrd="0" presId="urn:microsoft.com/office/officeart/2005/8/layout/process2"/>
    <dgm:cxn modelId="{BD476ECF-E26D-4022-97E5-48D8167E1B0F}" srcId="{A7271A6A-15ED-45E0-8BE9-6D9F2B18C6D2}" destId="{52EEE01F-BAA4-4E5A-B521-930D41870BEE}" srcOrd="0" destOrd="0" parTransId="{2E5A8249-A563-4E58-99D4-D43487392516}" sibTransId="{D5D435DF-1C3A-44A6-BAEA-12D3566E5065}"/>
    <dgm:cxn modelId="{0F2BC4D0-EDE6-4B2E-BAEE-1C65AC244930}" type="presOf" srcId="{2592C598-7866-4DD1-B6A4-4BB244D06830}" destId="{372F25E0-D295-479E-8A2E-840D43160DE3}" srcOrd="0" destOrd="0" presId="urn:microsoft.com/office/officeart/2005/8/layout/process2"/>
    <dgm:cxn modelId="{DD0325E2-A86C-4E8A-9F74-44074F97D860}" type="presOf" srcId="{2592C598-7866-4DD1-B6A4-4BB244D06830}" destId="{954DD359-DA39-4BD1-B64C-17307A418EDC}" srcOrd="1" destOrd="0" presId="urn:microsoft.com/office/officeart/2005/8/layout/process2"/>
    <dgm:cxn modelId="{3833DDF6-9A1D-45C3-BD8B-E620B64FDAA5}" type="presOf" srcId="{D5D435DF-1C3A-44A6-BAEA-12D3566E5065}" destId="{F2E0DDA9-AC4E-46B1-B3D1-B4239E671932}" srcOrd="1" destOrd="0" presId="urn:microsoft.com/office/officeart/2005/8/layout/process2"/>
    <dgm:cxn modelId="{5CF90034-090D-49BE-9B7F-C77E26A39BD8}" type="presParOf" srcId="{1A9E1148-65A0-41C7-93A4-99FB54854055}" destId="{E0839E70-5988-4655-B8A3-4342741B8AAD}" srcOrd="0" destOrd="0" presId="urn:microsoft.com/office/officeart/2005/8/layout/process2"/>
    <dgm:cxn modelId="{F24F8C98-FD4C-4424-92D1-3D1AEDDD008E}" type="presParOf" srcId="{1A9E1148-65A0-41C7-93A4-99FB54854055}" destId="{B8A61299-EC25-4D21-9AC3-F7C30B1FA120}" srcOrd="1" destOrd="0" presId="urn:microsoft.com/office/officeart/2005/8/layout/process2"/>
    <dgm:cxn modelId="{63ECF818-53C7-49B6-8145-ECE278D98ED4}" type="presParOf" srcId="{B8A61299-EC25-4D21-9AC3-F7C30B1FA120}" destId="{F2E0DDA9-AC4E-46B1-B3D1-B4239E671932}" srcOrd="0" destOrd="0" presId="urn:microsoft.com/office/officeart/2005/8/layout/process2"/>
    <dgm:cxn modelId="{C10147C5-3781-484E-B820-267B807AE137}" type="presParOf" srcId="{1A9E1148-65A0-41C7-93A4-99FB54854055}" destId="{B78CE563-7A3B-46D8-868E-C5A62B83CDA2}" srcOrd="2" destOrd="0" presId="urn:microsoft.com/office/officeart/2005/8/layout/process2"/>
    <dgm:cxn modelId="{63FB5718-2EA4-454C-88B8-3C377278DE2B}" type="presParOf" srcId="{1A9E1148-65A0-41C7-93A4-99FB54854055}" destId="{7F4D686F-2798-44C2-85BB-DB3AB8C8114D}" srcOrd="3" destOrd="0" presId="urn:microsoft.com/office/officeart/2005/8/layout/process2"/>
    <dgm:cxn modelId="{95E08DEC-5C73-4DCF-9461-725A4E4E7C3D}" type="presParOf" srcId="{7F4D686F-2798-44C2-85BB-DB3AB8C8114D}" destId="{A3CE7396-43A8-4A53-BD72-497C3B10622B}" srcOrd="0" destOrd="0" presId="urn:microsoft.com/office/officeart/2005/8/layout/process2"/>
    <dgm:cxn modelId="{32E592C2-B4BB-419B-9764-3DA2138519E7}" type="presParOf" srcId="{1A9E1148-65A0-41C7-93A4-99FB54854055}" destId="{1760F723-68C4-4DF7-95AA-027A734D46AD}" srcOrd="4" destOrd="0" presId="urn:microsoft.com/office/officeart/2005/8/layout/process2"/>
    <dgm:cxn modelId="{0ED4B983-DE17-416E-8836-8F9E388122A6}" type="presParOf" srcId="{1A9E1148-65A0-41C7-93A4-99FB54854055}" destId="{372F25E0-D295-479E-8A2E-840D43160DE3}" srcOrd="5" destOrd="0" presId="urn:microsoft.com/office/officeart/2005/8/layout/process2"/>
    <dgm:cxn modelId="{7D1B9428-96B4-41A1-8CB4-896EC1A8418D}" type="presParOf" srcId="{372F25E0-D295-479E-8A2E-840D43160DE3}" destId="{954DD359-DA39-4BD1-B64C-17307A418EDC}" srcOrd="0" destOrd="0" presId="urn:microsoft.com/office/officeart/2005/8/layout/process2"/>
    <dgm:cxn modelId="{9098065B-D3B3-4913-B1AC-DCBDCDE8AC2D}" type="presParOf" srcId="{1A9E1148-65A0-41C7-93A4-99FB54854055}" destId="{F9EE0F5F-85D5-40B3-9C25-980411DC7F5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271A6A-15ED-45E0-8BE9-6D9F2B18C6D2}" type="doc">
      <dgm:prSet loTypeId="urn:microsoft.com/office/officeart/2005/8/layout/process2" loCatId="process" qsTypeId="urn:microsoft.com/office/officeart/2005/8/quickstyle/simple1" qsCatId="simple" csTypeId="urn:microsoft.com/office/officeart/2005/8/colors/accent1_2" csCatId="accent1" phldr="1"/>
      <dgm:spPr/>
    </dgm:pt>
    <dgm:pt modelId="{52EEE01F-BAA4-4E5A-B521-930D41870BEE}">
      <dgm:prSet phldrT="[Text]"/>
      <dgm:spPr/>
      <dgm:t>
        <a:bodyPr/>
        <a:lstStyle/>
        <a:p>
          <a:r>
            <a:rPr lang="en-US" dirty="0"/>
            <a:t>Create Y</a:t>
          </a:r>
        </a:p>
      </dgm:t>
    </dgm:pt>
    <dgm:pt modelId="{2E5A8249-A563-4E58-99D4-D43487392516}" type="parTrans" cxnId="{BD476ECF-E26D-4022-97E5-48D8167E1B0F}">
      <dgm:prSet/>
      <dgm:spPr/>
      <dgm:t>
        <a:bodyPr/>
        <a:lstStyle/>
        <a:p>
          <a:endParaRPr lang="en-US"/>
        </a:p>
      </dgm:t>
    </dgm:pt>
    <dgm:pt modelId="{D5D435DF-1C3A-44A6-BAEA-12D3566E5065}" type="sibTrans" cxnId="{BD476ECF-E26D-4022-97E5-48D8167E1B0F}">
      <dgm:prSet/>
      <dgm:spPr/>
      <dgm:t>
        <a:bodyPr/>
        <a:lstStyle/>
        <a:p>
          <a:endParaRPr lang="en-US"/>
        </a:p>
      </dgm:t>
    </dgm:pt>
    <dgm:pt modelId="{0B1CB92E-F0B9-4C28-8990-1334E59F8851}">
      <dgm:prSet phldrT="[Text]"/>
      <dgm:spPr/>
      <dgm:t>
        <a:bodyPr/>
        <a:lstStyle/>
        <a:p>
          <a:r>
            <a:rPr lang="en-US" dirty="0"/>
            <a:t>Standardize X</a:t>
          </a:r>
        </a:p>
      </dgm:t>
    </dgm:pt>
    <dgm:pt modelId="{617F547E-C5CC-4E42-B551-3248CC36F2EF}" type="parTrans" cxnId="{A58EA945-AD67-4EBE-B1E8-75336882A6FE}">
      <dgm:prSet/>
      <dgm:spPr/>
      <dgm:t>
        <a:bodyPr/>
        <a:lstStyle/>
        <a:p>
          <a:endParaRPr lang="en-US"/>
        </a:p>
      </dgm:t>
    </dgm:pt>
    <dgm:pt modelId="{D72FEB70-2BAC-4510-AC96-0DFB5DAB4B81}" type="sibTrans" cxnId="{A58EA945-AD67-4EBE-B1E8-75336882A6FE}">
      <dgm:prSet/>
      <dgm:spPr/>
      <dgm:t>
        <a:bodyPr/>
        <a:lstStyle/>
        <a:p>
          <a:endParaRPr lang="en-US"/>
        </a:p>
      </dgm:t>
    </dgm:pt>
    <dgm:pt modelId="{553A42B0-5646-4F55-B714-A23CFBF7C51C}">
      <dgm:prSet phldrT="[Text]"/>
      <dgm:spPr/>
      <dgm:t>
        <a:bodyPr/>
        <a:lstStyle/>
        <a:p>
          <a:r>
            <a:rPr lang="en-US" dirty="0"/>
            <a:t>Split the data into train and test set</a:t>
          </a:r>
        </a:p>
      </dgm:t>
    </dgm:pt>
    <dgm:pt modelId="{462EAF1F-CF11-4AD1-B94C-B6F69228D1F5}" type="parTrans" cxnId="{C22A39BE-0D78-419E-8BC9-610EAB71B1EC}">
      <dgm:prSet/>
      <dgm:spPr/>
      <dgm:t>
        <a:bodyPr/>
        <a:lstStyle/>
        <a:p>
          <a:endParaRPr lang="en-US"/>
        </a:p>
      </dgm:t>
    </dgm:pt>
    <dgm:pt modelId="{2592C598-7866-4DD1-B6A4-4BB244D06830}" type="sibTrans" cxnId="{C22A39BE-0D78-419E-8BC9-610EAB71B1EC}">
      <dgm:prSet/>
      <dgm:spPr/>
      <dgm:t>
        <a:bodyPr/>
        <a:lstStyle/>
        <a:p>
          <a:endParaRPr lang="en-US"/>
        </a:p>
      </dgm:t>
    </dgm:pt>
    <dgm:pt modelId="{0F8057F4-1B55-4D04-AA2A-180C95AF0F65}">
      <dgm:prSet phldrT="[Text]"/>
      <dgm:spPr/>
      <dgm:t>
        <a:bodyPr/>
        <a:lstStyle/>
        <a:p>
          <a:r>
            <a:rPr lang="en-US" dirty="0"/>
            <a:t>Fit the data into the model</a:t>
          </a:r>
        </a:p>
      </dgm:t>
    </dgm:pt>
    <dgm:pt modelId="{B0FD40E4-833A-4EE0-A781-4DB6B7E9DA35}" type="parTrans" cxnId="{E2A39E72-200B-48C7-8AA9-7E5D279642C9}">
      <dgm:prSet/>
      <dgm:spPr/>
      <dgm:t>
        <a:bodyPr/>
        <a:lstStyle/>
        <a:p>
          <a:endParaRPr lang="en-US"/>
        </a:p>
      </dgm:t>
    </dgm:pt>
    <dgm:pt modelId="{041162EA-2158-49A7-88C5-AC569C49FC34}" type="sibTrans" cxnId="{E2A39E72-200B-48C7-8AA9-7E5D279642C9}">
      <dgm:prSet/>
      <dgm:spPr/>
      <dgm:t>
        <a:bodyPr/>
        <a:lstStyle/>
        <a:p>
          <a:endParaRPr lang="en-US"/>
        </a:p>
      </dgm:t>
    </dgm:pt>
    <dgm:pt modelId="{87EC5E2A-4B0D-499F-B9F1-E42B4DB6BBCA}">
      <dgm:prSet phldrT="[Text]"/>
      <dgm:spPr/>
      <dgm:t>
        <a:bodyPr/>
        <a:lstStyle/>
        <a:p>
          <a:r>
            <a:rPr lang="en-US" dirty="0"/>
            <a:t>Find the best model</a:t>
          </a:r>
        </a:p>
      </dgm:t>
    </dgm:pt>
    <dgm:pt modelId="{D8C32AD5-D11E-4DB0-97DF-A3A536AA54DD}" type="parTrans" cxnId="{3B7A2BEA-E67A-4417-8F59-74DE0E843385}">
      <dgm:prSet/>
      <dgm:spPr/>
      <dgm:t>
        <a:bodyPr/>
        <a:lstStyle/>
        <a:p>
          <a:endParaRPr lang="en-US"/>
        </a:p>
      </dgm:t>
    </dgm:pt>
    <dgm:pt modelId="{40B09965-F486-44CE-BC40-15EE99526DC2}" type="sibTrans" cxnId="{3B7A2BEA-E67A-4417-8F59-74DE0E843385}">
      <dgm:prSet/>
      <dgm:spPr/>
      <dgm:t>
        <a:bodyPr/>
        <a:lstStyle/>
        <a:p>
          <a:endParaRPr lang="en-US"/>
        </a:p>
      </dgm:t>
    </dgm:pt>
    <dgm:pt modelId="{1A9E1148-65A0-41C7-93A4-99FB54854055}" type="pres">
      <dgm:prSet presAssocID="{A7271A6A-15ED-45E0-8BE9-6D9F2B18C6D2}" presName="linearFlow" presStyleCnt="0">
        <dgm:presLayoutVars>
          <dgm:resizeHandles val="exact"/>
        </dgm:presLayoutVars>
      </dgm:prSet>
      <dgm:spPr/>
    </dgm:pt>
    <dgm:pt modelId="{E0839E70-5988-4655-B8A3-4342741B8AAD}" type="pres">
      <dgm:prSet presAssocID="{52EEE01F-BAA4-4E5A-B521-930D41870BEE}" presName="node" presStyleLbl="node1" presStyleIdx="0" presStyleCnt="5">
        <dgm:presLayoutVars>
          <dgm:bulletEnabled val="1"/>
        </dgm:presLayoutVars>
      </dgm:prSet>
      <dgm:spPr/>
    </dgm:pt>
    <dgm:pt modelId="{B8A61299-EC25-4D21-9AC3-F7C30B1FA120}" type="pres">
      <dgm:prSet presAssocID="{D5D435DF-1C3A-44A6-BAEA-12D3566E5065}" presName="sibTrans" presStyleLbl="sibTrans2D1" presStyleIdx="0" presStyleCnt="4"/>
      <dgm:spPr/>
    </dgm:pt>
    <dgm:pt modelId="{F2E0DDA9-AC4E-46B1-B3D1-B4239E671932}" type="pres">
      <dgm:prSet presAssocID="{D5D435DF-1C3A-44A6-BAEA-12D3566E5065}" presName="connectorText" presStyleLbl="sibTrans2D1" presStyleIdx="0" presStyleCnt="4"/>
      <dgm:spPr/>
    </dgm:pt>
    <dgm:pt modelId="{B78CE563-7A3B-46D8-868E-C5A62B83CDA2}" type="pres">
      <dgm:prSet presAssocID="{0B1CB92E-F0B9-4C28-8990-1334E59F8851}" presName="node" presStyleLbl="node1" presStyleIdx="1" presStyleCnt="5">
        <dgm:presLayoutVars>
          <dgm:bulletEnabled val="1"/>
        </dgm:presLayoutVars>
      </dgm:prSet>
      <dgm:spPr/>
    </dgm:pt>
    <dgm:pt modelId="{7F4D686F-2798-44C2-85BB-DB3AB8C8114D}" type="pres">
      <dgm:prSet presAssocID="{D72FEB70-2BAC-4510-AC96-0DFB5DAB4B81}" presName="sibTrans" presStyleLbl="sibTrans2D1" presStyleIdx="1" presStyleCnt="4"/>
      <dgm:spPr/>
    </dgm:pt>
    <dgm:pt modelId="{A3CE7396-43A8-4A53-BD72-497C3B10622B}" type="pres">
      <dgm:prSet presAssocID="{D72FEB70-2BAC-4510-AC96-0DFB5DAB4B81}" presName="connectorText" presStyleLbl="sibTrans2D1" presStyleIdx="1" presStyleCnt="4"/>
      <dgm:spPr/>
    </dgm:pt>
    <dgm:pt modelId="{1760F723-68C4-4DF7-95AA-027A734D46AD}" type="pres">
      <dgm:prSet presAssocID="{553A42B0-5646-4F55-B714-A23CFBF7C51C}" presName="node" presStyleLbl="node1" presStyleIdx="2" presStyleCnt="5">
        <dgm:presLayoutVars>
          <dgm:bulletEnabled val="1"/>
        </dgm:presLayoutVars>
      </dgm:prSet>
      <dgm:spPr/>
    </dgm:pt>
    <dgm:pt modelId="{372F25E0-D295-479E-8A2E-840D43160DE3}" type="pres">
      <dgm:prSet presAssocID="{2592C598-7866-4DD1-B6A4-4BB244D06830}" presName="sibTrans" presStyleLbl="sibTrans2D1" presStyleIdx="2" presStyleCnt="4"/>
      <dgm:spPr/>
    </dgm:pt>
    <dgm:pt modelId="{954DD359-DA39-4BD1-B64C-17307A418EDC}" type="pres">
      <dgm:prSet presAssocID="{2592C598-7866-4DD1-B6A4-4BB244D06830}" presName="connectorText" presStyleLbl="sibTrans2D1" presStyleIdx="2" presStyleCnt="4"/>
      <dgm:spPr/>
    </dgm:pt>
    <dgm:pt modelId="{F9EE0F5F-85D5-40B3-9C25-980411DC7F55}" type="pres">
      <dgm:prSet presAssocID="{0F8057F4-1B55-4D04-AA2A-180C95AF0F65}" presName="node" presStyleLbl="node1" presStyleIdx="3" presStyleCnt="5">
        <dgm:presLayoutVars>
          <dgm:bulletEnabled val="1"/>
        </dgm:presLayoutVars>
      </dgm:prSet>
      <dgm:spPr/>
    </dgm:pt>
    <dgm:pt modelId="{F2561E9F-215F-4830-8CA0-EAC650520D70}" type="pres">
      <dgm:prSet presAssocID="{041162EA-2158-49A7-88C5-AC569C49FC34}" presName="sibTrans" presStyleLbl="sibTrans2D1" presStyleIdx="3" presStyleCnt="4"/>
      <dgm:spPr/>
    </dgm:pt>
    <dgm:pt modelId="{99991B80-FE1F-4857-914B-E5EC2D7C81DB}" type="pres">
      <dgm:prSet presAssocID="{041162EA-2158-49A7-88C5-AC569C49FC34}" presName="connectorText" presStyleLbl="sibTrans2D1" presStyleIdx="3" presStyleCnt="4"/>
      <dgm:spPr/>
    </dgm:pt>
    <dgm:pt modelId="{8D7269C1-7620-45B4-B5E9-3BE7AEE7DA7A}" type="pres">
      <dgm:prSet presAssocID="{87EC5E2A-4B0D-499F-B9F1-E42B4DB6BBCA}" presName="node" presStyleLbl="node1" presStyleIdx="4" presStyleCnt="5">
        <dgm:presLayoutVars>
          <dgm:bulletEnabled val="1"/>
        </dgm:presLayoutVars>
      </dgm:prSet>
      <dgm:spPr/>
    </dgm:pt>
  </dgm:ptLst>
  <dgm:cxnLst>
    <dgm:cxn modelId="{D2B76B37-46B0-4D40-954B-11E0A8D2DCDD}" type="presOf" srcId="{87EC5E2A-4B0D-499F-B9F1-E42B4DB6BBCA}" destId="{8D7269C1-7620-45B4-B5E9-3BE7AEE7DA7A}" srcOrd="0" destOrd="0" presId="urn:microsoft.com/office/officeart/2005/8/layout/process2"/>
    <dgm:cxn modelId="{A58EA945-AD67-4EBE-B1E8-75336882A6FE}" srcId="{A7271A6A-15ED-45E0-8BE9-6D9F2B18C6D2}" destId="{0B1CB92E-F0B9-4C28-8990-1334E59F8851}" srcOrd="1" destOrd="0" parTransId="{617F547E-C5CC-4E42-B551-3248CC36F2EF}" sibTransId="{D72FEB70-2BAC-4510-AC96-0DFB5DAB4B81}"/>
    <dgm:cxn modelId="{3098B94F-6D0D-490F-8FCA-35CB92148D1D}" type="presOf" srcId="{0B1CB92E-F0B9-4C28-8990-1334E59F8851}" destId="{B78CE563-7A3B-46D8-868E-C5A62B83CDA2}" srcOrd="0" destOrd="0" presId="urn:microsoft.com/office/officeart/2005/8/layout/process2"/>
    <dgm:cxn modelId="{E2A39E72-200B-48C7-8AA9-7E5D279642C9}" srcId="{A7271A6A-15ED-45E0-8BE9-6D9F2B18C6D2}" destId="{0F8057F4-1B55-4D04-AA2A-180C95AF0F65}" srcOrd="3" destOrd="0" parTransId="{B0FD40E4-833A-4EE0-A781-4DB6B7E9DA35}" sibTransId="{041162EA-2158-49A7-88C5-AC569C49FC34}"/>
    <dgm:cxn modelId="{0654365A-6D46-484B-B0C5-5CDD825DEAE2}" type="presOf" srcId="{D72FEB70-2BAC-4510-AC96-0DFB5DAB4B81}" destId="{A3CE7396-43A8-4A53-BD72-497C3B10622B}" srcOrd="1" destOrd="0" presId="urn:microsoft.com/office/officeart/2005/8/layout/process2"/>
    <dgm:cxn modelId="{B7ED797E-DA86-49F4-8DD9-B4F23EF7AC54}" type="presOf" srcId="{A7271A6A-15ED-45E0-8BE9-6D9F2B18C6D2}" destId="{1A9E1148-65A0-41C7-93A4-99FB54854055}" srcOrd="0" destOrd="0" presId="urn:microsoft.com/office/officeart/2005/8/layout/process2"/>
    <dgm:cxn modelId="{6A38AA84-C7D3-4CFB-AB01-A67385C8D052}" type="presOf" srcId="{52EEE01F-BAA4-4E5A-B521-930D41870BEE}" destId="{E0839E70-5988-4655-B8A3-4342741B8AAD}" srcOrd="0" destOrd="0" presId="urn:microsoft.com/office/officeart/2005/8/layout/process2"/>
    <dgm:cxn modelId="{8C93179C-AC40-4A48-8569-CCC5831D31CE}" type="presOf" srcId="{0F8057F4-1B55-4D04-AA2A-180C95AF0F65}" destId="{F9EE0F5F-85D5-40B3-9C25-980411DC7F55}" srcOrd="0" destOrd="0" presId="urn:microsoft.com/office/officeart/2005/8/layout/process2"/>
    <dgm:cxn modelId="{AC1211A2-21FF-49C5-A5BD-2CA3F8B5F92A}" type="presOf" srcId="{D5D435DF-1C3A-44A6-BAEA-12D3566E5065}" destId="{B8A61299-EC25-4D21-9AC3-F7C30B1FA120}" srcOrd="0" destOrd="0" presId="urn:microsoft.com/office/officeart/2005/8/layout/process2"/>
    <dgm:cxn modelId="{3A5E64B6-72E0-4CA4-9630-2D66BDF1C6A7}" type="presOf" srcId="{D72FEB70-2BAC-4510-AC96-0DFB5DAB4B81}" destId="{7F4D686F-2798-44C2-85BB-DB3AB8C8114D}" srcOrd="0" destOrd="0" presId="urn:microsoft.com/office/officeart/2005/8/layout/process2"/>
    <dgm:cxn modelId="{C22A39BE-0D78-419E-8BC9-610EAB71B1EC}" srcId="{A7271A6A-15ED-45E0-8BE9-6D9F2B18C6D2}" destId="{553A42B0-5646-4F55-B714-A23CFBF7C51C}" srcOrd="2" destOrd="0" parTransId="{462EAF1F-CF11-4AD1-B94C-B6F69228D1F5}" sibTransId="{2592C598-7866-4DD1-B6A4-4BB244D06830}"/>
    <dgm:cxn modelId="{B46EA4C9-774B-40FD-935E-389099794B57}" type="presOf" srcId="{553A42B0-5646-4F55-B714-A23CFBF7C51C}" destId="{1760F723-68C4-4DF7-95AA-027A734D46AD}" srcOrd="0" destOrd="0" presId="urn:microsoft.com/office/officeart/2005/8/layout/process2"/>
    <dgm:cxn modelId="{BD476ECF-E26D-4022-97E5-48D8167E1B0F}" srcId="{A7271A6A-15ED-45E0-8BE9-6D9F2B18C6D2}" destId="{52EEE01F-BAA4-4E5A-B521-930D41870BEE}" srcOrd="0" destOrd="0" parTransId="{2E5A8249-A563-4E58-99D4-D43487392516}" sibTransId="{D5D435DF-1C3A-44A6-BAEA-12D3566E5065}"/>
    <dgm:cxn modelId="{B5018CCF-833C-4D6B-ADBD-1348AD4E8E60}" type="presOf" srcId="{041162EA-2158-49A7-88C5-AC569C49FC34}" destId="{99991B80-FE1F-4857-914B-E5EC2D7C81DB}" srcOrd="1" destOrd="0" presId="urn:microsoft.com/office/officeart/2005/8/layout/process2"/>
    <dgm:cxn modelId="{0F2BC4D0-EDE6-4B2E-BAEE-1C65AC244930}" type="presOf" srcId="{2592C598-7866-4DD1-B6A4-4BB244D06830}" destId="{372F25E0-D295-479E-8A2E-840D43160DE3}" srcOrd="0" destOrd="0" presId="urn:microsoft.com/office/officeart/2005/8/layout/process2"/>
    <dgm:cxn modelId="{910560D5-2D80-4897-8F0E-C3EEC4A1D417}" type="presOf" srcId="{041162EA-2158-49A7-88C5-AC569C49FC34}" destId="{F2561E9F-215F-4830-8CA0-EAC650520D70}" srcOrd="0" destOrd="0" presId="urn:microsoft.com/office/officeart/2005/8/layout/process2"/>
    <dgm:cxn modelId="{DD0325E2-A86C-4E8A-9F74-44074F97D860}" type="presOf" srcId="{2592C598-7866-4DD1-B6A4-4BB244D06830}" destId="{954DD359-DA39-4BD1-B64C-17307A418EDC}" srcOrd="1" destOrd="0" presId="urn:microsoft.com/office/officeart/2005/8/layout/process2"/>
    <dgm:cxn modelId="{3B7A2BEA-E67A-4417-8F59-74DE0E843385}" srcId="{A7271A6A-15ED-45E0-8BE9-6D9F2B18C6D2}" destId="{87EC5E2A-4B0D-499F-B9F1-E42B4DB6BBCA}" srcOrd="4" destOrd="0" parTransId="{D8C32AD5-D11E-4DB0-97DF-A3A536AA54DD}" sibTransId="{40B09965-F486-44CE-BC40-15EE99526DC2}"/>
    <dgm:cxn modelId="{3833DDF6-9A1D-45C3-BD8B-E620B64FDAA5}" type="presOf" srcId="{D5D435DF-1C3A-44A6-BAEA-12D3566E5065}" destId="{F2E0DDA9-AC4E-46B1-B3D1-B4239E671932}" srcOrd="1" destOrd="0" presId="urn:microsoft.com/office/officeart/2005/8/layout/process2"/>
    <dgm:cxn modelId="{5CF90034-090D-49BE-9B7F-C77E26A39BD8}" type="presParOf" srcId="{1A9E1148-65A0-41C7-93A4-99FB54854055}" destId="{E0839E70-5988-4655-B8A3-4342741B8AAD}" srcOrd="0" destOrd="0" presId="urn:microsoft.com/office/officeart/2005/8/layout/process2"/>
    <dgm:cxn modelId="{F24F8C98-FD4C-4424-92D1-3D1AEDDD008E}" type="presParOf" srcId="{1A9E1148-65A0-41C7-93A4-99FB54854055}" destId="{B8A61299-EC25-4D21-9AC3-F7C30B1FA120}" srcOrd="1" destOrd="0" presId="urn:microsoft.com/office/officeart/2005/8/layout/process2"/>
    <dgm:cxn modelId="{63ECF818-53C7-49B6-8145-ECE278D98ED4}" type="presParOf" srcId="{B8A61299-EC25-4D21-9AC3-F7C30B1FA120}" destId="{F2E0DDA9-AC4E-46B1-B3D1-B4239E671932}" srcOrd="0" destOrd="0" presId="urn:microsoft.com/office/officeart/2005/8/layout/process2"/>
    <dgm:cxn modelId="{C10147C5-3781-484E-B820-267B807AE137}" type="presParOf" srcId="{1A9E1148-65A0-41C7-93A4-99FB54854055}" destId="{B78CE563-7A3B-46D8-868E-C5A62B83CDA2}" srcOrd="2" destOrd="0" presId="urn:microsoft.com/office/officeart/2005/8/layout/process2"/>
    <dgm:cxn modelId="{63FB5718-2EA4-454C-88B8-3C377278DE2B}" type="presParOf" srcId="{1A9E1148-65A0-41C7-93A4-99FB54854055}" destId="{7F4D686F-2798-44C2-85BB-DB3AB8C8114D}" srcOrd="3" destOrd="0" presId="urn:microsoft.com/office/officeart/2005/8/layout/process2"/>
    <dgm:cxn modelId="{95E08DEC-5C73-4DCF-9461-725A4E4E7C3D}" type="presParOf" srcId="{7F4D686F-2798-44C2-85BB-DB3AB8C8114D}" destId="{A3CE7396-43A8-4A53-BD72-497C3B10622B}" srcOrd="0" destOrd="0" presId="urn:microsoft.com/office/officeart/2005/8/layout/process2"/>
    <dgm:cxn modelId="{32E592C2-B4BB-419B-9764-3DA2138519E7}" type="presParOf" srcId="{1A9E1148-65A0-41C7-93A4-99FB54854055}" destId="{1760F723-68C4-4DF7-95AA-027A734D46AD}" srcOrd="4" destOrd="0" presId="urn:microsoft.com/office/officeart/2005/8/layout/process2"/>
    <dgm:cxn modelId="{0ED4B983-DE17-416E-8836-8F9E388122A6}" type="presParOf" srcId="{1A9E1148-65A0-41C7-93A4-99FB54854055}" destId="{372F25E0-D295-479E-8A2E-840D43160DE3}" srcOrd="5" destOrd="0" presId="urn:microsoft.com/office/officeart/2005/8/layout/process2"/>
    <dgm:cxn modelId="{7D1B9428-96B4-41A1-8CB4-896EC1A8418D}" type="presParOf" srcId="{372F25E0-D295-479E-8A2E-840D43160DE3}" destId="{954DD359-DA39-4BD1-B64C-17307A418EDC}" srcOrd="0" destOrd="0" presId="urn:microsoft.com/office/officeart/2005/8/layout/process2"/>
    <dgm:cxn modelId="{9098065B-D3B3-4913-B1AC-DCBDCDE8AC2D}" type="presParOf" srcId="{1A9E1148-65A0-41C7-93A4-99FB54854055}" destId="{F9EE0F5F-85D5-40B3-9C25-980411DC7F55}" srcOrd="6" destOrd="0" presId="urn:microsoft.com/office/officeart/2005/8/layout/process2"/>
    <dgm:cxn modelId="{96F1BBC1-7706-47B7-B40F-87E853476E2D}" type="presParOf" srcId="{1A9E1148-65A0-41C7-93A4-99FB54854055}" destId="{F2561E9F-215F-4830-8CA0-EAC650520D70}" srcOrd="7" destOrd="0" presId="urn:microsoft.com/office/officeart/2005/8/layout/process2"/>
    <dgm:cxn modelId="{D53AE68B-931A-4FB3-A783-D0E37E3954EB}" type="presParOf" srcId="{F2561E9F-215F-4830-8CA0-EAC650520D70}" destId="{99991B80-FE1F-4857-914B-E5EC2D7C81DB}" srcOrd="0" destOrd="0" presId="urn:microsoft.com/office/officeart/2005/8/layout/process2"/>
    <dgm:cxn modelId="{EFC5513D-58AC-48C5-871C-50FF47AF1721}" type="presParOf" srcId="{1A9E1148-65A0-41C7-93A4-99FB54854055}" destId="{8D7269C1-7620-45B4-B5E9-3BE7AEE7DA7A}"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39E70-5988-4655-B8A3-4342741B8AAD}">
      <dsp:nvSpPr>
        <dsp:cNvPr id="0" name=""/>
        <dsp:cNvSpPr/>
      </dsp:nvSpPr>
      <dsp:spPr>
        <a:xfrm>
          <a:off x="3042191" y="661"/>
          <a:ext cx="2043616" cy="5417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Request &amp; Parse the  Data</a:t>
          </a:r>
        </a:p>
      </dsp:txBody>
      <dsp:txXfrm>
        <a:off x="3058058" y="16528"/>
        <a:ext cx="2011882" cy="510000"/>
      </dsp:txXfrm>
    </dsp:sp>
    <dsp:sp modelId="{B8A61299-EC25-4D21-9AC3-F7C30B1FA120}">
      <dsp:nvSpPr>
        <dsp:cNvPr id="0" name=""/>
        <dsp:cNvSpPr/>
      </dsp:nvSpPr>
      <dsp:spPr>
        <a:xfrm rot="5400000">
          <a:off x="3962424" y="555939"/>
          <a:ext cx="203150" cy="2437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3990866" y="576254"/>
        <a:ext cx="146268" cy="142205"/>
      </dsp:txXfrm>
    </dsp:sp>
    <dsp:sp modelId="{B78CE563-7A3B-46D8-868E-C5A62B83CDA2}">
      <dsp:nvSpPr>
        <dsp:cNvPr id="0" name=""/>
        <dsp:cNvSpPr/>
      </dsp:nvSpPr>
      <dsp:spPr>
        <a:xfrm>
          <a:off x="3042191" y="813263"/>
          <a:ext cx="2043616" cy="5417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Decode the response</a:t>
          </a:r>
        </a:p>
      </dsp:txBody>
      <dsp:txXfrm>
        <a:off x="3058058" y="829130"/>
        <a:ext cx="2011882" cy="510000"/>
      </dsp:txXfrm>
    </dsp:sp>
    <dsp:sp modelId="{7F4D686F-2798-44C2-85BB-DB3AB8C8114D}">
      <dsp:nvSpPr>
        <dsp:cNvPr id="0" name=""/>
        <dsp:cNvSpPr/>
      </dsp:nvSpPr>
      <dsp:spPr>
        <a:xfrm rot="5400000">
          <a:off x="3962424" y="1368540"/>
          <a:ext cx="203150" cy="2437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3990866" y="1388855"/>
        <a:ext cx="146268" cy="142205"/>
      </dsp:txXfrm>
    </dsp:sp>
    <dsp:sp modelId="{1760F723-68C4-4DF7-95AA-027A734D46AD}">
      <dsp:nvSpPr>
        <dsp:cNvPr id="0" name=""/>
        <dsp:cNvSpPr/>
      </dsp:nvSpPr>
      <dsp:spPr>
        <a:xfrm>
          <a:off x="3042191" y="1625864"/>
          <a:ext cx="2043616" cy="5417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Store in Pandas </a:t>
          </a:r>
          <a:r>
            <a:rPr lang="en-US" sz="1400" kern="1200" dirty="0" err="1"/>
            <a:t>Dataframe</a:t>
          </a:r>
          <a:endParaRPr lang="en-US" sz="1400" kern="1200" dirty="0"/>
        </a:p>
      </dsp:txBody>
      <dsp:txXfrm>
        <a:off x="3058058" y="1641731"/>
        <a:ext cx="2011882" cy="510000"/>
      </dsp:txXfrm>
    </dsp:sp>
    <dsp:sp modelId="{372F25E0-D295-479E-8A2E-840D43160DE3}">
      <dsp:nvSpPr>
        <dsp:cNvPr id="0" name=""/>
        <dsp:cNvSpPr/>
      </dsp:nvSpPr>
      <dsp:spPr>
        <a:xfrm rot="5400000">
          <a:off x="3962424" y="2181142"/>
          <a:ext cx="203150" cy="2437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3990866" y="2201457"/>
        <a:ext cx="146268" cy="142205"/>
      </dsp:txXfrm>
    </dsp:sp>
    <dsp:sp modelId="{F9EE0F5F-85D5-40B3-9C25-980411DC7F55}">
      <dsp:nvSpPr>
        <dsp:cNvPr id="0" name=""/>
        <dsp:cNvSpPr/>
      </dsp:nvSpPr>
      <dsp:spPr>
        <a:xfrm>
          <a:off x="3042191" y="2438466"/>
          <a:ext cx="2043616" cy="5417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Use the API to get information using the IDs</a:t>
          </a:r>
        </a:p>
      </dsp:txBody>
      <dsp:txXfrm>
        <a:off x="3058058" y="2454333"/>
        <a:ext cx="2011882" cy="510000"/>
      </dsp:txXfrm>
    </dsp:sp>
    <dsp:sp modelId="{EA7ECD17-36B2-48D0-BD7D-86EF29DD1848}">
      <dsp:nvSpPr>
        <dsp:cNvPr id="0" name=""/>
        <dsp:cNvSpPr/>
      </dsp:nvSpPr>
      <dsp:spPr>
        <a:xfrm rot="5400000">
          <a:off x="3962424" y="2993744"/>
          <a:ext cx="203150" cy="2437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3990866" y="3014059"/>
        <a:ext cx="146268" cy="142205"/>
      </dsp:txXfrm>
    </dsp:sp>
    <dsp:sp modelId="{954083FB-EFAC-44B8-AC95-4A5F61367DF7}">
      <dsp:nvSpPr>
        <dsp:cNvPr id="0" name=""/>
        <dsp:cNvSpPr/>
      </dsp:nvSpPr>
      <dsp:spPr>
        <a:xfrm>
          <a:off x="3042191" y="3251067"/>
          <a:ext cx="2043616" cy="5417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Construct dataset</a:t>
          </a:r>
        </a:p>
      </dsp:txBody>
      <dsp:txXfrm>
        <a:off x="3058058" y="3266934"/>
        <a:ext cx="2011882" cy="510000"/>
      </dsp:txXfrm>
    </dsp:sp>
    <dsp:sp modelId="{4B5A4016-64C4-4A22-AAA8-8C3CD96928BA}">
      <dsp:nvSpPr>
        <dsp:cNvPr id="0" name=""/>
        <dsp:cNvSpPr/>
      </dsp:nvSpPr>
      <dsp:spPr>
        <a:xfrm rot="5400000">
          <a:off x="3962424" y="3806345"/>
          <a:ext cx="203150" cy="2437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3990866" y="3826660"/>
        <a:ext cx="146268" cy="142205"/>
      </dsp:txXfrm>
    </dsp:sp>
    <dsp:sp modelId="{56521893-C639-44FC-A92C-4A2DDFDDDE9A}">
      <dsp:nvSpPr>
        <dsp:cNvPr id="0" name=""/>
        <dsp:cNvSpPr/>
      </dsp:nvSpPr>
      <dsp:spPr>
        <a:xfrm>
          <a:off x="3042191" y="4063669"/>
          <a:ext cx="2043616" cy="5417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Combine the data in Dictionary</a:t>
          </a:r>
        </a:p>
      </dsp:txBody>
      <dsp:txXfrm>
        <a:off x="3058058" y="4079536"/>
        <a:ext cx="2011882" cy="510000"/>
      </dsp:txXfrm>
    </dsp:sp>
    <dsp:sp modelId="{30AA82C8-819B-4ED2-BEE0-4D401E628E14}">
      <dsp:nvSpPr>
        <dsp:cNvPr id="0" name=""/>
        <dsp:cNvSpPr/>
      </dsp:nvSpPr>
      <dsp:spPr>
        <a:xfrm rot="5400000">
          <a:off x="3962424" y="4618947"/>
          <a:ext cx="203150" cy="2437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3990866" y="4639262"/>
        <a:ext cx="146268" cy="142205"/>
      </dsp:txXfrm>
    </dsp:sp>
    <dsp:sp modelId="{0B22F133-F5C8-42C9-B220-FD0E6D953AB6}">
      <dsp:nvSpPr>
        <dsp:cNvPr id="0" name=""/>
        <dsp:cNvSpPr/>
      </dsp:nvSpPr>
      <dsp:spPr>
        <a:xfrm>
          <a:off x="3042191" y="4876271"/>
          <a:ext cx="2043616" cy="5417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 a pandas </a:t>
          </a:r>
          <a:r>
            <a:rPr lang="en-US" sz="1400" kern="1200" dirty="0" err="1"/>
            <a:t>dataframe</a:t>
          </a:r>
          <a:r>
            <a:rPr lang="en-US" sz="1400" kern="1200" dirty="0"/>
            <a:t> from dictionary</a:t>
          </a:r>
        </a:p>
      </dsp:txBody>
      <dsp:txXfrm>
        <a:off x="3058058" y="4892138"/>
        <a:ext cx="2011882" cy="51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39E70-5988-4655-B8A3-4342741B8AAD}">
      <dsp:nvSpPr>
        <dsp:cNvPr id="0" name=""/>
        <dsp:cNvSpPr/>
      </dsp:nvSpPr>
      <dsp:spPr>
        <a:xfrm>
          <a:off x="3034651" y="661"/>
          <a:ext cx="2058696" cy="5417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Request the Falcon9 Launch HTML page</a:t>
          </a:r>
        </a:p>
      </dsp:txBody>
      <dsp:txXfrm>
        <a:off x="3050518" y="16528"/>
        <a:ext cx="2026962" cy="510000"/>
      </dsp:txXfrm>
    </dsp:sp>
    <dsp:sp modelId="{B8A61299-EC25-4D21-9AC3-F7C30B1FA120}">
      <dsp:nvSpPr>
        <dsp:cNvPr id="0" name=""/>
        <dsp:cNvSpPr/>
      </dsp:nvSpPr>
      <dsp:spPr>
        <a:xfrm rot="5400000">
          <a:off x="3962424" y="555939"/>
          <a:ext cx="203150" cy="2437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3990866" y="576254"/>
        <a:ext cx="146268" cy="142205"/>
      </dsp:txXfrm>
    </dsp:sp>
    <dsp:sp modelId="{B78CE563-7A3B-46D8-868E-C5A62B83CDA2}">
      <dsp:nvSpPr>
        <dsp:cNvPr id="0" name=""/>
        <dsp:cNvSpPr/>
      </dsp:nvSpPr>
      <dsp:spPr>
        <a:xfrm>
          <a:off x="3034651" y="813263"/>
          <a:ext cx="2058696" cy="5417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Create a </a:t>
          </a:r>
          <a:r>
            <a:rPr lang="en-US" sz="1100" kern="1200" dirty="0" err="1"/>
            <a:t>BeautifulSoup</a:t>
          </a:r>
          <a:r>
            <a:rPr lang="en-US" sz="1100" kern="1200" dirty="0"/>
            <a:t> object</a:t>
          </a:r>
        </a:p>
      </dsp:txBody>
      <dsp:txXfrm>
        <a:off x="3050518" y="829130"/>
        <a:ext cx="2026962" cy="510000"/>
      </dsp:txXfrm>
    </dsp:sp>
    <dsp:sp modelId="{7F4D686F-2798-44C2-85BB-DB3AB8C8114D}">
      <dsp:nvSpPr>
        <dsp:cNvPr id="0" name=""/>
        <dsp:cNvSpPr/>
      </dsp:nvSpPr>
      <dsp:spPr>
        <a:xfrm rot="5400000">
          <a:off x="3962424" y="1368540"/>
          <a:ext cx="203150" cy="2437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3990866" y="1388855"/>
        <a:ext cx="146268" cy="142205"/>
      </dsp:txXfrm>
    </dsp:sp>
    <dsp:sp modelId="{1760F723-68C4-4DF7-95AA-027A734D46AD}">
      <dsp:nvSpPr>
        <dsp:cNvPr id="0" name=""/>
        <dsp:cNvSpPr/>
      </dsp:nvSpPr>
      <dsp:spPr>
        <a:xfrm>
          <a:off x="3034651" y="1625864"/>
          <a:ext cx="2058696" cy="5417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Extract all column/variable names from the HTML table header</a:t>
          </a:r>
        </a:p>
      </dsp:txBody>
      <dsp:txXfrm>
        <a:off x="3050518" y="1641731"/>
        <a:ext cx="2026962" cy="510000"/>
      </dsp:txXfrm>
    </dsp:sp>
    <dsp:sp modelId="{372F25E0-D295-479E-8A2E-840D43160DE3}">
      <dsp:nvSpPr>
        <dsp:cNvPr id="0" name=""/>
        <dsp:cNvSpPr/>
      </dsp:nvSpPr>
      <dsp:spPr>
        <a:xfrm rot="5400000">
          <a:off x="3962424" y="2181142"/>
          <a:ext cx="203150" cy="2437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3990866" y="2201457"/>
        <a:ext cx="146268" cy="142205"/>
      </dsp:txXfrm>
    </dsp:sp>
    <dsp:sp modelId="{F9EE0F5F-85D5-40B3-9C25-980411DC7F55}">
      <dsp:nvSpPr>
        <dsp:cNvPr id="0" name=""/>
        <dsp:cNvSpPr/>
      </dsp:nvSpPr>
      <dsp:spPr>
        <a:xfrm>
          <a:off x="3034651" y="2438466"/>
          <a:ext cx="2058696" cy="5417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Create a data frame by parsing the launch HTML tables</a:t>
          </a:r>
        </a:p>
      </dsp:txBody>
      <dsp:txXfrm>
        <a:off x="3050518" y="2454333"/>
        <a:ext cx="2026962" cy="510000"/>
      </dsp:txXfrm>
    </dsp:sp>
    <dsp:sp modelId="{EA7ECD17-36B2-48D0-BD7D-86EF29DD1848}">
      <dsp:nvSpPr>
        <dsp:cNvPr id="0" name=""/>
        <dsp:cNvSpPr/>
      </dsp:nvSpPr>
      <dsp:spPr>
        <a:xfrm rot="5400000">
          <a:off x="3962424" y="2993744"/>
          <a:ext cx="203150" cy="2437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3990866" y="3014059"/>
        <a:ext cx="146268" cy="142205"/>
      </dsp:txXfrm>
    </dsp:sp>
    <dsp:sp modelId="{954083FB-EFAC-44B8-AC95-4A5F61367DF7}">
      <dsp:nvSpPr>
        <dsp:cNvPr id="0" name=""/>
        <dsp:cNvSpPr/>
      </dsp:nvSpPr>
      <dsp:spPr>
        <a:xfrm>
          <a:off x="3034651" y="3251067"/>
          <a:ext cx="2058696" cy="5417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Construct dataset</a:t>
          </a:r>
        </a:p>
      </dsp:txBody>
      <dsp:txXfrm>
        <a:off x="3050518" y="3266934"/>
        <a:ext cx="2026962" cy="510000"/>
      </dsp:txXfrm>
    </dsp:sp>
    <dsp:sp modelId="{4B5A4016-64C4-4A22-AAA8-8C3CD96928BA}">
      <dsp:nvSpPr>
        <dsp:cNvPr id="0" name=""/>
        <dsp:cNvSpPr/>
      </dsp:nvSpPr>
      <dsp:spPr>
        <a:xfrm rot="5400000">
          <a:off x="3962424" y="3806345"/>
          <a:ext cx="203150" cy="2437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3990866" y="3826660"/>
        <a:ext cx="146268" cy="142205"/>
      </dsp:txXfrm>
    </dsp:sp>
    <dsp:sp modelId="{56521893-C639-44FC-A92C-4A2DDFDDDE9A}">
      <dsp:nvSpPr>
        <dsp:cNvPr id="0" name=""/>
        <dsp:cNvSpPr/>
      </dsp:nvSpPr>
      <dsp:spPr>
        <a:xfrm>
          <a:off x="3034651" y="4063669"/>
          <a:ext cx="2058696" cy="5417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Combine the data in Dictionary</a:t>
          </a:r>
        </a:p>
      </dsp:txBody>
      <dsp:txXfrm>
        <a:off x="3050518" y="4079536"/>
        <a:ext cx="2026962" cy="510000"/>
      </dsp:txXfrm>
    </dsp:sp>
    <dsp:sp modelId="{30AA82C8-819B-4ED2-BEE0-4D401E628E14}">
      <dsp:nvSpPr>
        <dsp:cNvPr id="0" name=""/>
        <dsp:cNvSpPr/>
      </dsp:nvSpPr>
      <dsp:spPr>
        <a:xfrm rot="5400000">
          <a:off x="3962424" y="4618947"/>
          <a:ext cx="203150" cy="2437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3990866" y="4639262"/>
        <a:ext cx="146268" cy="142205"/>
      </dsp:txXfrm>
    </dsp:sp>
    <dsp:sp modelId="{0B22F133-F5C8-42C9-B220-FD0E6D953AB6}">
      <dsp:nvSpPr>
        <dsp:cNvPr id="0" name=""/>
        <dsp:cNvSpPr/>
      </dsp:nvSpPr>
      <dsp:spPr>
        <a:xfrm>
          <a:off x="3034651" y="4876271"/>
          <a:ext cx="2058696" cy="5417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Create a pandas </a:t>
          </a:r>
          <a:r>
            <a:rPr lang="en-US" sz="1100" kern="1200" dirty="0" err="1"/>
            <a:t>dataframe</a:t>
          </a:r>
          <a:r>
            <a:rPr lang="en-US" sz="1100" kern="1200" dirty="0"/>
            <a:t> from dictionary</a:t>
          </a:r>
        </a:p>
      </dsp:txBody>
      <dsp:txXfrm>
        <a:off x="3050518" y="4892138"/>
        <a:ext cx="2026962" cy="51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39E70-5988-4655-B8A3-4342741B8AAD}">
      <dsp:nvSpPr>
        <dsp:cNvPr id="0" name=""/>
        <dsp:cNvSpPr/>
      </dsp:nvSpPr>
      <dsp:spPr>
        <a:xfrm>
          <a:off x="2761598" y="2645"/>
          <a:ext cx="2604802" cy="9842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Load Space X dataset to pandas </a:t>
          </a:r>
          <a:r>
            <a:rPr lang="en-US" sz="1800" kern="1200" dirty="0" err="1"/>
            <a:t>dataframe</a:t>
          </a:r>
          <a:endParaRPr lang="en-US" sz="1800" kern="1200" dirty="0"/>
        </a:p>
      </dsp:txBody>
      <dsp:txXfrm>
        <a:off x="2790426" y="31473"/>
        <a:ext cx="2547146" cy="926594"/>
      </dsp:txXfrm>
    </dsp:sp>
    <dsp:sp modelId="{B8A61299-EC25-4D21-9AC3-F7C30B1FA120}">
      <dsp:nvSpPr>
        <dsp:cNvPr id="0" name=""/>
        <dsp:cNvSpPr/>
      </dsp:nvSpPr>
      <dsp:spPr>
        <a:xfrm rot="5400000">
          <a:off x="3879453" y="1011502"/>
          <a:ext cx="369093"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3931126" y="1048411"/>
        <a:ext cx="265748" cy="258365"/>
      </dsp:txXfrm>
    </dsp:sp>
    <dsp:sp modelId="{B78CE563-7A3B-46D8-868E-C5A62B83CDA2}">
      <dsp:nvSpPr>
        <dsp:cNvPr id="0" name=""/>
        <dsp:cNvSpPr/>
      </dsp:nvSpPr>
      <dsp:spPr>
        <a:xfrm>
          <a:off x="2761598" y="1479020"/>
          <a:ext cx="2604802" cy="9842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Identify and calculate the percentage of the missing values in each attribute</a:t>
          </a:r>
        </a:p>
      </dsp:txBody>
      <dsp:txXfrm>
        <a:off x="2790426" y="1507848"/>
        <a:ext cx="2547146" cy="926594"/>
      </dsp:txXfrm>
    </dsp:sp>
    <dsp:sp modelId="{7F4D686F-2798-44C2-85BB-DB3AB8C8114D}">
      <dsp:nvSpPr>
        <dsp:cNvPr id="0" name=""/>
        <dsp:cNvSpPr/>
      </dsp:nvSpPr>
      <dsp:spPr>
        <a:xfrm rot="5400000">
          <a:off x="3879453" y="2487877"/>
          <a:ext cx="369093"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3931126" y="2524786"/>
        <a:ext cx="265748" cy="258365"/>
      </dsp:txXfrm>
    </dsp:sp>
    <dsp:sp modelId="{1760F723-68C4-4DF7-95AA-027A734D46AD}">
      <dsp:nvSpPr>
        <dsp:cNvPr id="0" name=""/>
        <dsp:cNvSpPr/>
      </dsp:nvSpPr>
      <dsp:spPr>
        <a:xfrm>
          <a:off x="2761598" y="2955396"/>
          <a:ext cx="2604802" cy="9842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Calculate the number of launches and outcome</a:t>
          </a:r>
        </a:p>
      </dsp:txBody>
      <dsp:txXfrm>
        <a:off x="2790426" y="2984224"/>
        <a:ext cx="2547146" cy="926594"/>
      </dsp:txXfrm>
    </dsp:sp>
    <dsp:sp modelId="{372F25E0-D295-479E-8A2E-840D43160DE3}">
      <dsp:nvSpPr>
        <dsp:cNvPr id="0" name=""/>
        <dsp:cNvSpPr/>
      </dsp:nvSpPr>
      <dsp:spPr>
        <a:xfrm rot="5400000">
          <a:off x="3879453" y="3964252"/>
          <a:ext cx="369093" cy="442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3931126" y="4001161"/>
        <a:ext cx="265748" cy="258365"/>
      </dsp:txXfrm>
    </dsp:sp>
    <dsp:sp modelId="{F9EE0F5F-85D5-40B3-9C25-980411DC7F55}">
      <dsp:nvSpPr>
        <dsp:cNvPr id="0" name=""/>
        <dsp:cNvSpPr/>
      </dsp:nvSpPr>
      <dsp:spPr>
        <a:xfrm>
          <a:off x="2761598" y="4431771"/>
          <a:ext cx="2604802" cy="9842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Create a landing outcome label from Outcome </a:t>
          </a:r>
          <a:r>
            <a:rPr lang="en-US" sz="1800" kern="1200" dirty="0" err="1"/>
            <a:t>colum</a:t>
          </a:r>
          <a:endParaRPr lang="en-US" sz="1800" kern="1200" dirty="0"/>
        </a:p>
      </dsp:txBody>
      <dsp:txXfrm>
        <a:off x="2790426" y="4460599"/>
        <a:ext cx="2547146" cy="9265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39E70-5988-4655-B8A3-4342741B8AAD}">
      <dsp:nvSpPr>
        <dsp:cNvPr id="0" name=""/>
        <dsp:cNvSpPr/>
      </dsp:nvSpPr>
      <dsp:spPr>
        <a:xfrm>
          <a:off x="3128057" y="661"/>
          <a:ext cx="1871885" cy="7739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Create Y</a:t>
          </a:r>
        </a:p>
      </dsp:txBody>
      <dsp:txXfrm>
        <a:off x="3150724" y="23328"/>
        <a:ext cx="1826551" cy="728572"/>
      </dsp:txXfrm>
    </dsp:sp>
    <dsp:sp modelId="{B8A61299-EC25-4D21-9AC3-F7C30B1FA120}">
      <dsp:nvSpPr>
        <dsp:cNvPr id="0" name=""/>
        <dsp:cNvSpPr/>
      </dsp:nvSpPr>
      <dsp:spPr>
        <a:xfrm rot="5400000">
          <a:off x="3918892" y="793915"/>
          <a:ext cx="290214" cy="348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3959522" y="822936"/>
        <a:ext cx="208955" cy="203150"/>
      </dsp:txXfrm>
    </dsp:sp>
    <dsp:sp modelId="{B78CE563-7A3B-46D8-868E-C5A62B83CDA2}">
      <dsp:nvSpPr>
        <dsp:cNvPr id="0" name=""/>
        <dsp:cNvSpPr/>
      </dsp:nvSpPr>
      <dsp:spPr>
        <a:xfrm>
          <a:off x="3128057" y="1161520"/>
          <a:ext cx="1871885" cy="7739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Standardize X</a:t>
          </a:r>
        </a:p>
      </dsp:txBody>
      <dsp:txXfrm>
        <a:off x="3150724" y="1184187"/>
        <a:ext cx="1826551" cy="728572"/>
      </dsp:txXfrm>
    </dsp:sp>
    <dsp:sp modelId="{7F4D686F-2798-44C2-85BB-DB3AB8C8114D}">
      <dsp:nvSpPr>
        <dsp:cNvPr id="0" name=""/>
        <dsp:cNvSpPr/>
      </dsp:nvSpPr>
      <dsp:spPr>
        <a:xfrm rot="5400000">
          <a:off x="3918892" y="1954774"/>
          <a:ext cx="290214" cy="348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3959522" y="1983795"/>
        <a:ext cx="208955" cy="203150"/>
      </dsp:txXfrm>
    </dsp:sp>
    <dsp:sp modelId="{1760F723-68C4-4DF7-95AA-027A734D46AD}">
      <dsp:nvSpPr>
        <dsp:cNvPr id="0" name=""/>
        <dsp:cNvSpPr/>
      </dsp:nvSpPr>
      <dsp:spPr>
        <a:xfrm>
          <a:off x="3128057" y="2322380"/>
          <a:ext cx="1871885" cy="7739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Split the data into train and test set</a:t>
          </a:r>
        </a:p>
      </dsp:txBody>
      <dsp:txXfrm>
        <a:off x="3150724" y="2345047"/>
        <a:ext cx="1826551" cy="728572"/>
      </dsp:txXfrm>
    </dsp:sp>
    <dsp:sp modelId="{372F25E0-D295-479E-8A2E-840D43160DE3}">
      <dsp:nvSpPr>
        <dsp:cNvPr id="0" name=""/>
        <dsp:cNvSpPr/>
      </dsp:nvSpPr>
      <dsp:spPr>
        <a:xfrm rot="5400000">
          <a:off x="3918892" y="3115634"/>
          <a:ext cx="290214" cy="348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3959522" y="3144655"/>
        <a:ext cx="208955" cy="203150"/>
      </dsp:txXfrm>
    </dsp:sp>
    <dsp:sp modelId="{F9EE0F5F-85D5-40B3-9C25-980411DC7F55}">
      <dsp:nvSpPr>
        <dsp:cNvPr id="0" name=""/>
        <dsp:cNvSpPr/>
      </dsp:nvSpPr>
      <dsp:spPr>
        <a:xfrm>
          <a:off x="3128057" y="3483239"/>
          <a:ext cx="1871885" cy="7739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Fit the data into the model</a:t>
          </a:r>
        </a:p>
      </dsp:txBody>
      <dsp:txXfrm>
        <a:off x="3150724" y="3505906"/>
        <a:ext cx="1826551" cy="728572"/>
      </dsp:txXfrm>
    </dsp:sp>
    <dsp:sp modelId="{F2561E9F-215F-4830-8CA0-EAC650520D70}">
      <dsp:nvSpPr>
        <dsp:cNvPr id="0" name=""/>
        <dsp:cNvSpPr/>
      </dsp:nvSpPr>
      <dsp:spPr>
        <a:xfrm rot="5400000">
          <a:off x="3918892" y="4276493"/>
          <a:ext cx="290214" cy="348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3959522" y="4305514"/>
        <a:ext cx="208955" cy="203150"/>
      </dsp:txXfrm>
    </dsp:sp>
    <dsp:sp modelId="{8D7269C1-7620-45B4-B5E9-3BE7AEE7DA7A}">
      <dsp:nvSpPr>
        <dsp:cNvPr id="0" name=""/>
        <dsp:cNvSpPr/>
      </dsp:nvSpPr>
      <dsp:spPr>
        <a:xfrm>
          <a:off x="3128057" y="4644099"/>
          <a:ext cx="1871885" cy="7739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Find the best model</a:t>
          </a:r>
        </a:p>
      </dsp:txBody>
      <dsp:txXfrm>
        <a:off x="3150724" y="4666766"/>
        <a:ext cx="1826551" cy="7285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650637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1573752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351338"/>
          </a:xfrm>
          <a:prstGeom prst="rect">
            <a:avLst/>
          </a:prstGeom>
        </p:spPr>
        <p:txBody>
          <a:bodyPr/>
          <a:lstStyle/>
          <a:p>
            <a:r>
              <a:rPr lang="en-US" sz="2200" dirty="0">
                <a:solidFill>
                  <a:schemeClr val="accent3">
                    <a:lumMod val="25000"/>
                  </a:schemeClr>
                </a:solidFill>
                <a:latin typeface="Abadi" panose="020B0604020104020204" pitchFamily="34" charset="0"/>
              </a:rPr>
              <a:t>Flowcharts of data wrangling</a:t>
            </a:r>
          </a:p>
          <a:p>
            <a:r>
              <a:rPr lang="en-US" sz="2200" dirty="0">
                <a:solidFill>
                  <a:schemeClr val="accent3">
                    <a:lumMod val="25000"/>
                  </a:schemeClr>
                </a:solidFill>
                <a:latin typeface="Abadi" panose="020B0604020104020204" pitchFamily="34" charset="0"/>
              </a:rPr>
              <a:t>The link to the notebook is https://github.com/erwinzn/coursera/blob/3f08549fd9c06d1fadd18e5417060836805cdd9c/labs-jupyter-spacex-Data%20wrangling.ipynb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6" name="Diagram 5">
            <a:extLst>
              <a:ext uri="{FF2B5EF4-FFF2-40B4-BE49-F238E27FC236}">
                <a16:creationId xmlns:a16="http://schemas.microsoft.com/office/drawing/2014/main" id="{D4834BA3-958C-5E03-A38A-CC39F65B11E6}"/>
              </a:ext>
            </a:extLst>
          </p:cNvPr>
          <p:cNvGraphicFramePr/>
          <p:nvPr>
            <p:extLst>
              <p:ext uri="{D42A27DB-BD31-4B8C-83A1-F6EECF244321}">
                <p14:modId xmlns:p14="http://schemas.microsoft.com/office/powerpoint/2010/main" val="3653800747"/>
              </p:ext>
            </p:extLst>
          </p:nvPr>
        </p:nvGraphicFramePr>
        <p:xfrm>
          <a:off x="4775200" y="143933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1043"/>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Charts that we used :</a:t>
            </a:r>
          </a:p>
          <a:p>
            <a:pPr lvl="1">
              <a:lnSpc>
                <a:spcPct val="100000"/>
              </a:lnSpc>
              <a:spcBef>
                <a:spcPts val="1400"/>
              </a:spcBef>
            </a:pPr>
            <a:r>
              <a:rPr lang="en-US" sz="1800" dirty="0">
                <a:solidFill>
                  <a:schemeClr val="accent3">
                    <a:lumMod val="25000"/>
                  </a:schemeClr>
                </a:solidFill>
                <a:latin typeface="Abadi"/>
              </a:rPr>
              <a:t>Scatter Plot to show the relationship between two variables</a:t>
            </a:r>
          </a:p>
          <a:p>
            <a:pPr lvl="1">
              <a:lnSpc>
                <a:spcPct val="100000"/>
              </a:lnSpc>
              <a:spcBef>
                <a:spcPts val="1400"/>
              </a:spcBef>
            </a:pPr>
            <a:r>
              <a:rPr lang="en-US" sz="1800" dirty="0">
                <a:solidFill>
                  <a:schemeClr val="accent3">
                    <a:lumMod val="25000"/>
                  </a:schemeClr>
                </a:solidFill>
                <a:latin typeface="Abadi"/>
              </a:rPr>
              <a:t>Bar chart to find the success rate</a:t>
            </a:r>
          </a:p>
          <a:p>
            <a:pPr lvl="1">
              <a:lnSpc>
                <a:spcPct val="100000"/>
              </a:lnSpc>
              <a:spcBef>
                <a:spcPts val="1400"/>
              </a:spcBef>
            </a:pPr>
            <a:r>
              <a:rPr lang="en-US" sz="1800" dirty="0">
                <a:solidFill>
                  <a:schemeClr val="accent3">
                    <a:lumMod val="25000"/>
                  </a:schemeClr>
                </a:solidFill>
                <a:latin typeface="Abadi"/>
              </a:rPr>
              <a:t>Line chart to observe the trend</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https://github.com/erwinzn/coursera/blob/927cacb563fdeb4b79fb92e72c0c82c83377c330/jupyter-labs-eda-dataviz.ipynb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SQL queries that I performed</a:t>
            </a:r>
          </a:p>
          <a:p>
            <a:pPr lvl="1">
              <a:lnSpc>
                <a:spcPct val="100000"/>
              </a:lnSpc>
              <a:spcBef>
                <a:spcPts val="1400"/>
              </a:spcBef>
            </a:pPr>
            <a:r>
              <a:rPr lang="en-US" sz="1800" dirty="0">
                <a:solidFill>
                  <a:schemeClr val="accent3">
                    <a:lumMod val="25000"/>
                  </a:schemeClr>
                </a:solidFill>
                <a:latin typeface="Abadi" panose="020B0604020104020204" pitchFamily="34" charset="0"/>
              </a:rPr>
              <a:t>SELECT Distinct LAUNCH_SITE FROM SPACEXTBL</a:t>
            </a:r>
          </a:p>
          <a:p>
            <a:pPr lvl="1">
              <a:lnSpc>
                <a:spcPct val="100000"/>
              </a:lnSpc>
              <a:spcBef>
                <a:spcPts val="1400"/>
              </a:spcBef>
            </a:pPr>
            <a:r>
              <a:rPr lang="en-US" sz="1800" dirty="0">
                <a:solidFill>
                  <a:schemeClr val="accent3">
                    <a:lumMod val="25000"/>
                  </a:schemeClr>
                </a:solidFill>
                <a:latin typeface="Abadi" panose="020B0604020104020204" pitchFamily="34" charset="0"/>
              </a:rPr>
              <a:t>SELECT * FROM SPACEXTBL WHERE LAUNCH_SITE LIKE 'CCA%' LIMIT 5</a:t>
            </a:r>
          </a:p>
          <a:p>
            <a:pPr lvl="1">
              <a:lnSpc>
                <a:spcPct val="100000"/>
              </a:lnSpc>
              <a:spcBef>
                <a:spcPts val="1400"/>
              </a:spcBef>
            </a:pPr>
            <a:r>
              <a:rPr lang="en-US" sz="1800" dirty="0">
                <a:solidFill>
                  <a:schemeClr val="accent3">
                    <a:lumMod val="25000"/>
                  </a:schemeClr>
                </a:solidFill>
                <a:latin typeface="Abadi" panose="020B0604020104020204" pitchFamily="34" charset="0"/>
              </a:rPr>
              <a:t>SELECT SUM(PAYLOAD_MASS__KG_) FROM SPACEXTBL WHERE CUSTOMER='NASA (CRS)’</a:t>
            </a:r>
          </a:p>
          <a:p>
            <a:pPr lvl="1">
              <a:lnSpc>
                <a:spcPct val="100000"/>
              </a:lnSpc>
              <a:spcBef>
                <a:spcPts val="1400"/>
              </a:spcBef>
            </a:pPr>
            <a:r>
              <a:rPr lang="en-US" sz="1800" dirty="0">
                <a:solidFill>
                  <a:schemeClr val="accent3">
                    <a:lumMod val="25000"/>
                  </a:schemeClr>
                </a:solidFill>
                <a:latin typeface="Abadi" panose="020B0604020104020204" pitchFamily="34" charset="0"/>
              </a:rPr>
              <a:t>SELECT AVG(PAYLOAD_MASS__KG_) FROM SPACEXTBL WHERE BOOSTER_VERSION='F9 v1.1’</a:t>
            </a:r>
          </a:p>
          <a:p>
            <a:pPr lvl="1">
              <a:lnSpc>
                <a:spcPct val="100000"/>
              </a:lnSpc>
              <a:spcBef>
                <a:spcPts val="1400"/>
              </a:spcBef>
            </a:pPr>
            <a:r>
              <a:rPr lang="en-US" sz="1800" dirty="0">
                <a:solidFill>
                  <a:schemeClr val="accent3">
                    <a:lumMod val="25000"/>
                  </a:schemeClr>
                </a:solidFill>
                <a:latin typeface="Abadi" panose="020B0604020104020204" pitchFamily="34" charset="0"/>
              </a:rPr>
              <a:t>SELECT min(DATE) FROM SPACEXTBL WHERE LANDING__OUTCOME='Success (ground pad)’</a:t>
            </a:r>
          </a:p>
          <a:p>
            <a:pPr lvl="1">
              <a:lnSpc>
                <a:spcPct val="100000"/>
              </a:lnSpc>
              <a:spcBef>
                <a:spcPts val="1400"/>
              </a:spcBef>
            </a:pPr>
            <a:r>
              <a:rPr lang="en-US" sz="1800" dirty="0">
                <a:solidFill>
                  <a:schemeClr val="accent3">
                    <a:lumMod val="25000"/>
                  </a:schemeClr>
                </a:solidFill>
                <a:latin typeface="Abadi" panose="020B0604020104020204" pitchFamily="34" charset="0"/>
              </a:rPr>
              <a:t>SELECT BOOSTER_VERSION FROM SPACEXTBL WHERE PAYLOAD_MASS__KG_ between 4000 and 6000 AND LANDING__OUTCOME='Success (drone ship)’</a:t>
            </a:r>
          </a:p>
          <a:p>
            <a:pPr lvl="1">
              <a:lnSpc>
                <a:spcPct val="100000"/>
              </a:lnSpc>
              <a:spcBef>
                <a:spcPts val="1400"/>
              </a:spcBef>
            </a:pPr>
            <a:r>
              <a:rPr lang="en-US" sz="1800" dirty="0">
                <a:solidFill>
                  <a:schemeClr val="accent3">
                    <a:lumMod val="25000"/>
                  </a:schemeClr>
                </a:solidFill>
                <a:latin typeface="Abadi" panose="020B0604020104020204" pitchFamily="34" charset="0"/>
              </a:rPr>
              <a:t>SELECT COUNT(*) FROM SPACEXTBL WHERE MISSION_OUTCOME LIKE '%Success%' OR MISSION_OUTCOME LIKE '%Failure%'</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SQL queries that I performed</a:t>
            </a:r>
          </a:p>
          <a:p>
            <a:pPr lvl="1">
              <a:lnSpc>
                <a:spcPct val="100000"/>
              </a:lnSpc>
              <a:spcBef>
                <a:spcPts val="1400"/>
              </a:spcBef>
            </a:pPr>
            <a:r>
              <a:rPr lang="en-US" sz="1800" dirty="0">
                <a:solidFill>
                  <a:schemeClr val="accent3">
                    <a:lumMod val="25000"/>
                  </a:schemeClr>
                </a:solidFill>
                <a:latin typeface="Abadi" panose="020B0604020104020204" pitchFamily="34" charset="0"/>
              </a:rPr>
              <a:t>SELECT BOOSTER_VERSION FROM SPACEXTBL WHERE PAYLOAD_MASS__KG_ = (SELECT MAX(PAYLOAD_MASS__KG_) FROM SPACEXTBL)</a:t>
            </a:r>
          </a:p>
          <a:p>
            <a:pPr lvl="1">
              <a:lnSpc>
                <a:spcPct val="100000"/>
              </a:lnSpc>
              <a:spcBef>
                <a:spcPts val="1400"/>
              </a:spcBef>
            </a:pPr>
            <a:r>
              <a:rPr lang="en-US" sz="1800" dirty="0">
                <a:solidFill>
                  <a:schemeClr val="accent3">
                    <a:lumMod val="25000"/>
                  </a:schemeClr>
                </a:solidFill>
                <a:latin typeface="Abadi" panose="020B0604020104020204" pitchFamily="34" charset="0"/>
              </a:rPr>
              <a:t>SELECT TO_CHAR(TO_DATE(MONTH("DATE"), 'MM'), 'MONTH') AS MONTH_NAME, LANDING__OUTCOME AS LANDING__OUTCOME,  BOOSTER_VERSION AS BOOSTER_VERSION, LAUNCH_SITE AS LAUNCH_SITE FROM SPACEXTBL WHERE LANDING__OUTCOME = 'Failure (drone ship)' AND "DATE" LIKE '%2015%’</a:t>
            </a:r>
          </a:p>
          <a:p>
            <a:pPr lvl="1">
              <a:lnSpc>
                <a:spcPct val="100000"/>
              </a:lnSpc>
              <a:spcBef>
                <a:spcPts val="1400"/>
              </a:spcBef>
            </a:pPr>
            <a:r>
              <a:rPr lang="en-US" sz="1800" dirty="0">
                <a:solidFill>
                  <a:schemeClr val="accent3">
                    <a:lumMod val="25000"/>
                  </a:schemeClr>
                </a:solidFill>
                <a:latin typeface="Abadi" panose="020B0604020104020204" pitchFamily="34" charset="0"/>
              </a:rPr>
              <a:t>SELECT "DATE", COUNT(LANDING__OUTCOME) as COUNT FROM SPACEXTBL WHERE "DATE" BETWEEN '2010-06-04' and '2017-03-20' AND LANDING__OUTCOME LIKE '%Success%’ GROUP BY "DATE“ ORDER BY COUNT(LANDING__OUTCOME) DESC</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https://github.com/erwinzn/coursera/blob/726de67ee35612838402268e330ac7a81b54bd3e/jupyter-labs-eda-sql-coursera-Copy1.ipynb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2299700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80967"/>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Objects such as markers, circles, lines, etc. that we created and added to a folium map</a:t>
            </a:r>
          </a:p>
          <a:p>
            <a:pPr lvl="1">
              <a:lnSpc>
                <a:spcPct val="100000"/>
              </a:lnSpc>
              <a:spcBef>
                <a:spcPts val="1400"/>
              </a:spcBef>
            </a:pPr>
            <a:r>
              <a:rPr lang="en-US" sz="1800" dirty="0">
                <a:solidFill>
                  <a:schemeClr val="accent3">
                    <a:lumMod val="25000"/>
                  </a:schemeClr>
                </a:solidFill>
                <a:latin typeface="Abadi" panose="020B0604020104020204" pitchFamily="34" charset="0"/>
              </a:rPr>
              <a:t>We marked all launch sites and added map objects such as markers and circles for each site on the folium map.</a:t>
            </a:r>
          </a:p>
          <a:p>
            <a:pPr lvl="1">
              <a:lnSpc>
                <a:spcPct val="100000"/>
              </a:lnSpc>
              <a:spcBef>
                <a:spcPts val="1400"/>
              </a:spcBef>
            </a:pPr>
            <a:r>
              <a:rPr lang="en-US" sz="1800" dirty="0">
                <a:solidFill>
                  <a:schemeClr val="accent3">
                    <a:lumMod val="25000"/>
                  </a:schemeClr>
                </a:solidFill>
                <a:latin typeface="Abadi" panose="020B0604020104020204" pitchFamily="34" charset="0"/>
              </a:rPr>
              <a:t>We marked the success/failed launches for each site on the map, to identify which site has high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We draw lines to the closest railway, highway and city to see if there are with in the proximity range</a:t>
            </a: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completed interactive map with Folium map https://github.com/erwinzn/coursera/blob/2b0464a42e9803546f0f5223d8b3e2de2591bc0e/lab_jupyter_launch_site_location.ipynb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Plots/graphs and interactions we have added to a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Add dropdown for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Add Slider for payload </a:t>
            </a:r>
          </a:p>
          <a:p>
            <a:pPr lvl="1">
              <a:lnSpc>
                <a:spcPct val="100000"/>
              </a:lnSpc>
              <a:spcBef>
                <a:spcPts val="1400"/>
              </a:spcBef>
            </a:pPr>
            <a:r>
              <a:rPr lang="en-US" sz="1800" dirty="0">
                <a:solidFill>
                  <a:schemeClr val="accent3">
                    <a:lumMod val="25000"/>
                  </a:schemeClr>
                </a:solidFill>
                <a:latin typeface="Abadi" panose="020B0604020104020204" pitchFamily="34" charset="0"/>
              </a:rPr>
              <a:t>Add pie chart for total </a:t>
            </a:r>
            <a:r>
              <a:rPr lang="en-US" sz="1800" dirty="0" err="1">
                <a:solidFill>
                  <a:schemeClr val="accent3">
                    <a:lumMod val="25000"/>
                  </a:schemeClr>
                </a:solidFill>
                <a:latin typeface="Abadi" panose="020B0604020104020204" pitchFamily="34" charset="0"/>
              </a:rPr>
              <a:t>lauch</a:t>
            </a:r>
            <a:r>
              <a:rPr lang="en-US" sz="1800" dirty="0">
                <a:solidFill>
                  <a:schemeClr val="accent3">
                    <a:lumMod val="25000"/>
                  </a:schemeClr>
                </a:solidFill>
                <a:latin typeface="Abadi" panose="020B0604020104020204" pitchFamily="34" charset="0"/>
              </a:rPr>
              <a:t> site</a:t>
            </a:r>
          </a:p>
          <a:p>
            <a:pPr lvl="1">
              <a:lnSpc>
                <a:spcPct val="100000"/>
              </a:lnSpc>
              <a:spcBef>
                <a:spcPts val="1400"/>
              </a:spcBef>
            </a:pPr>
            <a:r>
              <a:rPr lang="en-US" sz="1800" dirty="0">
                <a:solidFill>
                  <a:schemeClr val="accent3">
                    <a:lumMod val="25000"/>
                  </a:schemeClr>
                </a:solidFill>
                <a:latin typeface="Abadi" panose="020B0604020104020204" pitchFamily="34" charset="0"/>
              </a:rPr>
              <a:t>Add scatter plot site vs payload</a:t>
            </a:r>
          </a:p>
          <a:p>
            <a:pPr>
              <a:lnSpc>
                <a:spcPct val="100000"/>
              </a:lnSpc>
              <a:spcBef>
                <a:spcPts val="1400"/>
              </a:spcBef>
            </a:pPr>
            <a:r>
              <a:rPr lang="en-US" sz="2200" dirty="0">
                <a:solidFill>
                  <a:schemeClr val="accent3">
                    <a:lumMod val="25000"/>
                  </a:schemeClr>
                </a:solidFill>
                <a:latin typeface="Abadi" panose="020B0604020104020204" pitchFamily="34" charset="0"/>
              </a:rPr>
              <a:t>The GitHub URL https://github.com/erwinzn/coursera/blob/688955e6826aa0408bf069565720e2beeea54a0c/main.py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5325990"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How we built, evaluated, improved, and found the best performing classification model</a:t>
            </a:r>
          </a:p>
          <a:p>
            <a:pPr lvl="1">
              <a:lnSpc>
                <a:spcPct val="100000"/>
              </a:lnSpc>
              <a:spcBef>
                <a:spcPts val="1400"/>
              </a:spcBef>
            </a:pPr>
            <a:r>
              <a:rPr lang="en-US" sz="1800" dirty="0">
                <a:solidFill>
                  <a:schemeClr val="accent3">
                    <a:lumMod val="25000"/>
                  </a:schemeClr>
                </a:solidFill>
                <a:latin typeface="Abadi" panose="020B0604020104020204" pitchFamily="34" charset="0"/>
              </a:rPr>
              <a:t>Create a label data</a:t>
            </a:r>
          </a:p>
          <a:p>
            <a:pPr lvl="1">
              <a:lnSpc>
                <a:spcPct val="100000"/>
              </a:lnSpc>
              <a:spcBef>
                <a:spcPts val="1400"/>
              </a:spcBef>
            </a:pPr>
            <a:r>
              <a:rPr lang="en-US" sz="1800" dirty="0">
                <a:solidFill>
                  <a:schemeClr val="accent3">
                    <a:lumMod val="25000"/>
                  </a:schemeClr>
                </a:solidFill>
                <a:latin typeface="Abadi" panose="020B0604020104020204" pitchFamily="34" charset="0"/>
              </a:rPr>
              <a:t>Standardize the data in X</a:t>
            </a:r>
          </a:p>
          <a:p>
            <a:pPr lvl="1">
              <a:lnSpc>
                <a:spcPct val="100000"/>
              </a:lnSpc>
              <a:spcBef>
                <a:spcPts val="1400"/>
              </a:spcBef>
            </a:pPr>
            <a:r>
              <a:rPr lang="en-US" sz="1800" dirty="0">
                <a:solidFill>
                  <a:schemeClr val="accent3">
                    <a:lumMod val="25000"/>
                  </a:schemeClr>
                </a:solidFill>
                <a:latin typeface="Abadi" panose="020B0604020104020204" pitchFamily="34" charset="0"/>
              </a:rPr>
              <a:t>Split the data into train and test set</a:t>
            </a:r>
          </a:p>
          <a:p>
            <a:pPr lvl="1">
              <a:lnSpc>
                <a:spcPct val="100000"/>
              </a:lnSpc>
              <a:spcBef>
                <a:spcPts val="1400"/>
              </a:spcBef>
            </a:pPr>
            <a:r>
              <a:rPr lang="en-US" sz="1800" dirty="0">
                <a:solidFill>
                  <a:schemeClr val="accent3">
                    <a:lumMod val="25000"/>
                  </a:schemeClr>
                </a:solidFill>
                <a:latin typeface="Abadi" panose="020B0604020104020204" pitchFamily="34" charset="0"/>
              </a:rPr>
              <a:t>Fit the data into the model</a:t>
            </a:r>
          </a:p>
          <a:p>
            <a:pPr lvl="1">
              <a:lnSpc>
                <a:spcPct val="100000"/>
              </a:lnSpc>
              <a:spcBef>
                <a:spcPts val="1400"/>
              </a:spcBef>
            </a:pPr>
            <a:r>
              <a:rPr lang="en-US" sz="1800" dirty="0">
                <a:solidFill>
                  <a:schemeClr val="accent3">
                    <a:lumMod val="25000"/>
                  </a:schemeClr>
                </a:solidFill>
                <a:latin typeface="Abadi" panose="020B0604020104020204" pitchFamily="34" charset="0"/>
              </a:rPr>
              <a:t>Find the best performing model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GitHub URL https://github.com/erwinzn/coursera/blob/a5e3dcb08ece0117331571320ec3dc6b1802d0b2/SpaceX_Machine%20Learning%20Prediction_Part_5.ipynb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Diagram 5">
            <a:extLst>
              <a:ext uri="{FF2B5EF4-FFF2-40B4-BE49-F238E27FC236}">
                <a16:creationId xmlns:a16="http://schemas.microsoft.com/office/drawing/2014/main" id="{7FBA1BB6-3FDD-59EC-A372-7B58ED8501F8}"/>
              </a:ext>
            </a:extLst>
          </p:cNvPr>
          <p:cNvGraphicFramePr/>
          <p:nvPr>
            <p:extLst>
              <p:ext uri="{D42A27DB-BD31-4B8C-83A1-F6EECF244321}">
                <p14:modId xmlns:p14="http://schemas.microsoft.com/office/powerpoint/2010/main" val="3094680225"/>
              </p:ext>
            </p:extLst>
          </p:nvPr>
        </p:nvGraphicFramePr>
        <p:xfrm>
          <a:off x="4775200" y="1380967"/>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408326"/>
            <a:ext cx="10515600" cy="46172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Space X uses 4 different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The average payload of F9 v1.1 booster is 2,928 kg;</a:t>
            </a:r>
          </a:p>
          <a:p>
            <a:pPr lvl="1">
              <a:lnSpc>
                <a:spcPct val="100000"/>
              </a:lnSpc>
              <a:spcBef>
                <a:spcPts val="1400"/>
              </a:spcBef>
            </a:pPr>
            <a:r>
              <a:rPr lang="en-US" sz="1800" dirty="0">
                <a:solidFill>
                  <a:schemeClr val="accent3">
                    <a:lumMod val="25000"/>
                  </a:schemeClr>
                </a:solidFill>
                <a:latin typeface="Abadi" panose="020B0604020104020204" pitchFamily="34" charset="0"/>
              </a:rPr>
              <a:t>The first success landing outcome happened in 2015 fiver year after the first launch;</a:t>
            </a:r>
          </a:p>
          <a:p>
            <a:pPr lvl="1">
              <a:lnSpc>
                <a:spcPct val="100000"/>
              </a:lnSpc>
              <a:spcBef>
                <a:spcPts val="1400"/>
              </a:spcBef>
            </a:pPr>
            <a:r>
              <a:rPr lang="en-US" sz="1800" dirty="0">
                <a:solidFill>
                  <a:schemeClr val="accent3">
                    <a:lumMod val="25000"/>
                  </a:schemeClr>
                </a:solidFill>
                <a:latin typeface="Abadi" panose="020B0604020104020204" pitchFamily="34" charset="0"/>
              </a:rPr>
              <a:t>Many Falcon 9 booster versions were successful at landing in drone ships having payload above the average;</a:t>
            </a:r>
          </a:p>
          <a:p>
            <a:pPr lvl="1">
              <a:lnSpc>
                <a:spcPct val="100000"/>
              </a:lnSpc>
              <a:spcBef>
                <a:spcPts val="1400"/>
              </a:spcBef>
            </a:pPr>
            <a:r>
              <a:rPr lang="en-US" sz="1800" dirty="0">
                <a:solidFill>
                  <a:schemeClr val="accent3">
                    <a:lumMod val="25000"/>
                  </a:schemeClr>
                </a:solidFill>
                <a:latin typeface="Abadi" panose="020B0604020104020204" pitchFamily="34" charset="0"/>
              </a:rPr>
              <a:t>Almost 100% of mission outcomes were successful;</a:t>
            </a:r>
          </a:p>
          <a:p>
            <a:pPr lvl="1">
              <a:lnSpc>
                <a:spcPct val="100000"/>
              </a:lnSpc>
              <a:spcBef>
                <a:spcPts val="1400"/>
              </a:spcBef>
            </a:pPr>
            <a:r>
              <a:rPr lang="en-US" sz="1800" dirty="0">
                <a:solidFill>
                  <a:schemeClr val="accent3">
                    <a:lumMod val="25000"/>
                  </a:schemeClr>
                </a:solidFill>
                <a:latin typeface="Abadi" panose="020B0604020104020204" pitchFamily="34" charset="0"/>
              </a:rPr>
              <a:t>The number of landing outcomes became as better as years passed.</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375075"/>
            <a:ext cx="10515600" cy="46504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A07B916F-2A3A-862F-2A48-B3EA8648C87F}"/>
              </a:ext>
            </a:extLst>
          </p:cNvPr>
          <p:cNvPicPr>
            <a:picLocks noChangeAspect="1"/>
          </p:cNvPicPr>
          <p:nvPr/>
        </p:nvPicPr>
        <p:blipFill rotWithShape="1">
          <a:blip r:embed="rId4"/>
          <a:srcRect t="12120" b="6260"/>
          <a:stretch/>
        </p:blipFill>
        <p:spPr>
          <a:xfrm>
            <a:off x="770011" y="1900522"/>
            <a:ext cx="9864436" cy="4526689"/>
          </a:xfrm>
          <a:prstGeom prst="rect">
            <a:avLst/>
          </a:prstGeom>
        </p:spPr>
      </p:pic>
    </p:spTree>
    <p:extLst>
      <p:ext uri="{BB962C8B-B14F-4D97-AF65-F5344CB8AC3E}">
        <p14:creationId xmlns:p14="http://schemas.microsoft.com/office/powerpoint/2010/main" val="566629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2" y="1474828"/>
            <a:ext cx="10515600"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The Best Model for predictive analysis is using the Decision Tree</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88F0F3FD-FDEB-DB8D-1896-7840F737FFA4}"/>
              </a:ext>
            </a:extLst>
          </p:cNvPr>
          <p:cNvPicPr>
            <a:picLocks noChangeAspect="1"/>
          </p:cNvPicPr>
          <p:nvPr/>
        </p:nvPicPr>
        <p:blipFill rotWithShape="1">
          <a:blip r:embed="rId4"/>
          <a:srcRect l="19773" t="47999" r="55409" b="40602"/>
          <a:stretch/>
        </p:blipFill>
        <p:spPr>
          <a:xfrm>
            <a:off x="1645919" y="2510444"/>
            <a:ext cx="6759836" cy="1745671"/>
          </a:xfrm>
          <a:prstGeom prst="rect">
            <a:avLst/>
          </a:prstGeom>
        </p:spPr>
      </p:pic>
    </p:spTree>
    <p:extLst>
      <p:ext uri="{BB962C8B-B14F-4D97-AF65-F5344CB8AC3E}">
        <p14:creationId xmlns:p14="http://schemas.microsoft.com/office/powerpoint/2010/main" val="3475780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4289368"/>
            <a:ext cx="10420639" cy="1579620"/>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According to the plot above, it’s possible to verify that the best launch site, nowadays is CCAF5 SLC 40, where most of recent launches were successful</a:t>
            </a:r>
          </a:p>
          <a:p>
            <a:pPr>
              <a:lnSpc>
                <a:spcPct val="100000"/>
              </a:lnSpc>
              <a:spcBef>
                <a:spcPts val="1400"/>
              </a:spcBef>
            </a:pPr>
            <a:r>
              <a:rPr lang="en-US" sz="2200" dirty="0">
                <a:solidFill>
                  <a:schemeClr val="accent3">
                    <a:lumMod val="25000"/>
                  </a:schemeClr>
                </a:solidFill>
                <a:latin typeface="Abadi" panose="020B0604020104020204" pitchFamily="34" charset="0"/>
              </a:rPr>
              <a:t>In second place VAFB SLC 4E and third place KSC LC 39A</a:t>
            </a:r>
          </a:p>
          <a:p>
            <a:pPr>
              <a:lnSpc>
                <a:spcPct val="100000"/>
              </a:lnSpc>
              <a:spcBef>
                <a:spcPts val="1400"/>
              </a:spcBef>
            </a:pPr>
            <a:r>
              <a:rPr lang="en-US" sz="2200" dirty="0">
                <a:solidFill>
                  <a:schemeClr val="accent3">
                    <a:lumMod val="25000"/>
                  </a:schemeClr>
                </a:solidFill>
                <a:latin typeface="Abadi" panose="020B0604020104020204" pitchFamily="34" charset="0"/>
              </a:rPr>
              <a:t>It’s also possible to see that the general success rate improved over time.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Chart, scatter chart">
            <a:extLst>
              <a:ext uri="{FF2B5EF4-FFF2-40B4-BE49-F238E27FC236}">
                <a16:creationId xmlns:a16="http://schemas.microsoft.com/office/drawing/2014/main" id="{EB48BF4A-586E-E607-89A0-208DC2A1EBB4}"/>
              </a:ext>
            </a:extLst>
          </p:cNvPr>
          <p:cNvPicPr>
            <a:picLocks noChangeAspect="1"/>
          </p:cNvPicPr>
          <p:nvPr/>
        </p:nvPicPr>
        <p:blipFill>
          <a:blip r:embed="rId3"/>
          <a:stretch>
            <a:fillRect/>
          </a:stretch>
        </p:blipFill>
        <p:spPr>
          <a:xfrm>
            <a:off x="290945" y="1498643"/>
            <a:ext cx="11610109" cy="260784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871257"/>
            <a:ext cx="10515600" cy="1010087"/>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Payloads over 9,000kg (about the weight of a school bus) have excellent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Payloads over 12,000kg seems to be possible only on CCAFS SLC 40 and KSC LC 39A launch sites.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Chart, scatter chart">
            <a:extLst>
              <a:ext uri="{FF2B5EF4-FFF2-40B4-BE49-F238E27FC236}">
                <a16:creationId xmlns:a16="http://schemas.microsoft.com/office/drawing/2014/main" id="{91C23651-BD41-0CF4-37B8-B18557CC2BA1}"/>
              </a:ext>
            </a:extLst>
          </p:cNvPr>
          <p:cNvPicPr>
            <a:picLocks noChangeAspect="1"/>
          </p:cNvPicPr>
          <p:nvPr/>
        </p:nvPicPr>
        <p:blipFill>
          <a:blip r:embed="rId3"/>
          <a:stretch>
            <a:fillRect/>
          </a:stretch>
        </p:blipFill>
        <p:spPr>
          <a:xfrm>
            <a:off x="448886" y="1486351"/>
            <a:ext cx="11305310" cy="281964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biggest success rates happens to orbits:</a:t>
            </a:r>
          </a:p>
          <a:p>
            <a:pPr lvl="1">
              <a:lnSpc>
                <a:spcPct val="100000"/>
              </a:lnSpc>
              <a:spcBef>
                <a:spcPts val="1400"/>
              </a:spcBef>
            </a:pPr>
            <a:r>
              <a:rPr lang="en-US" sz="1800" dirty="0">
                <a:solidFill>
                  <a:schemeClr val="accent3">
                    <a:lumMod val="25000"/>
                  </a:schemeClr>
                </a:solidFill>
                <a:latin typeface="Abadi" panose="020B0604020104020204" pitchFamily="34" charset="0"/>
              </a:rPr>
              <a:t>ES L1;</a:t>
            </a:r>
          </a:p>
          <a:p>
            <a:pPr lvl="1">
              <a:lnSpc>
                <a:spcPct val="100000"/>
              </a:lnSpc>
              <a:spcBef>
                <a:spcPts val="1400"/>
              </a:spcBef>
            </a:pPr>
            <a:r>
              <a:rPr lang="en-US" sz="1800" dirty="0">
                <a:solidFill>
                  <a:schemeClr val="accent3">
                    <a:lumMod val="25000"/>
                  </a:schemeClr>
                </a:solidFill>
                <a:latin typeface="Abadi" panose="020B0604020104020204" pitchFamily="34" charset="0"/>
              </a:rPr>
              <a:t>GEO;</a:t>
            </a:r>
          </a:p>
          <a:p>
            <a:pPr lvl="1">
              <a:lnSpc>
                <a:spcPct val="100000"/>
              </a:lnSpc>
              <a:spcBef>
                <a:spcPts val="1400"/>
              </a:spcBef>
            </a:pPr>
            <a:r>
              <a:rPr lang="en-US" sz="1800" dirty="0">
                <a:solidFill>
                  <a:schemeClr val="accent3">
                    <a:lumMod val="25000"/>
                  </a:schemeClr>
                </a:solidFill>
                <a:latin typeface="Abadi" panose="020B0604020104020204" pitchFamily="34" charset="0"/>
              </a:rPr>
              <a:t>HEO; and</a:t>
            </a:r>
          </a:p>
          <a:p>
            <a:pPr lvl="1">
              <a:lnSpc>
                <a:spcPct val="100000"/>
              </a:lnSpc>
              <a:spcBef>
                <a:spcPts val="1400"/>
              </a:spcBef>
            </a:pPr>
            <a:r>
              <a:rPr lang="en-US" sz="1800" dirty="0">
                <a:solidFill>
                  <a:schemeClr val="accent3">
                    <a:lumMod val="25000"/>
                  </a:schemeClr>
                </a:solidFill>
                <a:latin typeface="Abadi" panose="020B0604020104020204" pitchFamily="34" charset="0"/>
              </a:rPr>
              <a:t>SSO.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Chart, bar chart&#10;&#10;Description automatically generated">
            <a:extLst>
              <a:ext uri="{FF2B5EF4-FFF2-40B4-BE49-F238E27FC236}">
                <a16:creationId xmlns:a16="http://schemas.microsoft.com/office/drawing/2014/main" id="{E6FFAA26-FF28-E5E5-D2A6-F749ACC75C51}"/>
              </a:ext>
            </a:extLst>
          </p:cNvPr>
          <p:cNvPicPr>
            <a:picLocks noChangeAspect="1"/>
          </p:cNvPicPr>
          <p:nvPr/>
        </p:nvPicPr>
        <p:blipFill>
          <a:blip r:embed="rId3"/>
          <a:stretch>
            <a:fillRect/>
          </a:stretch>
        </p:blipFill>
        <p:spPr>
          <a:xfrm>
            <a:off x="6213883" y="1467228"/>
            <a:ext cx="5001778" cy="417881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037512"/>
            <a:ext cx="10515600" cy="843831"/>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Apparently, success rate improved over time to all orbits;</a:t>
            </a:r>
          </a:p>
          <a:p>
            <a:pPr>
              <a:lnSpc>
                <a:spcPct val="100000"/>
              </a:lnSpc>
              <a:spcBef>
                <a:spcPts val="1400"/>
              </a:spcBef>
            </a:pPr>
            <a:r>
              <a:rPr lang="en-US" sz="2200" dirty="0">
                <a:solidFill>
                  <a:schemeClr val="accent3">
                    <a:lumMod val="25000"/>
                  </a:schemeClr>
                </a:solidFill>
                <a:latin typeface="Abadi" panose="020B0604020104020204" pitchFamily="34" charset="0"/>
              </a:rPr>
              <a:t>VLEO orbit seems a new business opportunity, due to recent increase of its frequency.</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1AA9D26A-B97A-F567-5C5C-2844F5DEBDEA}"/>
              </a:ext>
            </a:extLst>
          </p:cNvPr>
          <p:cNvPicPr>
            <a:picLocks noChangeAspect="1"/>
          </p:cNvPicPr>
          <p:nvPr/>
        </p:nvPicPr>
        <p:blipFill>
          <a:blip r:embed="rId3"/>
          <a:stretch>
            <a:fillRect/>
          </a:stretch>
        </p:blipFill>
        <p:spPr>
          <a:xfrm>
            <a:off x="365760" y="1534320"/>
            <a:ext cx="11471564" cy="303768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588625"/>
            <a:ext cx="10515600" cy="1280363"/>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Apparently, there is no relation between payload and success rate to orbit GTO;</a:t>
            </a:r>
          </a:p>
          <a:p>
            <a:pPr>
              <a:lnSpc>
                <a:spcPct val="100000"/>
              </a:lnSpc>
              <a:spcBef>
                <a:spcPts val="1400"/>
              </a:spcBef>
            </a:pPr>
            <a:r>
              <a:rPr lang="en-US" sz="2200" dirty="0">
                <a:solidFill>
                  <a:schemeClr val="accent3">
                    <a:lumMod val="25000"/>
                  </a:schemeClr>
                </a:solidFill>
                <a:latin typeface="Abadi" panose="020B0604020104020204" pitchFamily="34" charset="0"/>
              </a:rPr>
              <a:t>ISS orbit has the widest range of payload and a good rate of success;</a:t>
            </a:r>
          </a:p>
          <a:p>
            <a:pPr>
              <a:lnSpc>
                <a:spcPct val="100000"/>
              </a:lnSpc>
              <a:spcBef>
                <a:spcPts val="1400"/>
              </a:spcBef>
            </a:pPr>
            <a:r>
              <a:rPr lang="en-US" sz="2200" dirty="0">
                <a:solidFill>
                  <a:schemeClr val="accent3">
                    <a:lumMod val="25000"/>
                  </a:schemeClr>
                </a:solidFill>
                <a:latin typeface="Abadi" panose="020B0604020104020204" pitchFamily="34" charset="0"/>
              </a:rPr>
              <a:t>There are few launches to the orbits SO and GEO.</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Chart, scatter chart">
            <a:extLst>
              <a:ext uri="{FF2B5EF4-FFF2-40B4-BE49-F238E27FC236}">
                <a16:creationId xmlns:a16="http://schemas.microsoft.com/office/drawing/2014/main" id="{05D5CB69-4878-A737-D431-3BDA39EF2C08}"/>
              </a:ext>
            </a:extLst>
          </p:cNvPr>
          <p:cNvPicPr>
            <a:picLocks noChangeAspect="1"/>
          </p:cNvPicPr>
          <p:nvPr/>
        </p:nvPicPr>
        <p:blipFill>
          <a:blip r:embed="rId3"/>
          <a:stretch>
            <a:fillRect/>
          </a:stretch>
        </p:blipFill>
        <p:spPr>
          <a:xfrm>
            <a:off x="315884" y="1405416"/>
            <a:ext cx="11421687" cy="305020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112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started increasing in 2013 and kept until 2020</a:t>
            </a:r>
          </a:p>
          <a:p>
            <a:pPr>
              <a:lnSpc>
                <a:spcPct val="100000"/>
              </a:lnSpc>
              <a:spcBef>
                <a:spcPts val="1400"/>
              </a:spcBef>
            </a:pPr>
            <a:r>
              <a:rPr lang="en-US" sz="2200" dirty="0">
                <a:solidFill>
                  <a:schemeClr val="accent3">
                    <a:lumMod val="25000"/>
                  </a:schemeClr>
                </a:solidFill>
                <a:latin typeface="Abadi" panose="020B0604020104020204" pitchFamily="34" charset="0"/>
              </a:rPr>
              <a:t>It seems that the first three years were a period of adjusts and improvement of technology.</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8" name="Picture 7" descr="Chart, line chart">
            <a:extLst>
              <a:ext uri="{FF2B5EF4-FFF2-40B4-BE49-F238E27FC236}">
                <a16:creationId xmlns:a16="http://schemas.microsoft.com/office/drawing/2014/main" id="{C3E467EB-2A80-05E6-CDEA-5AA14BF50EE9}"/>
              </a:ext>
            </a:extLst>
          </p:cNvPr>
          <p:cNvPicPr>
            <a:picLocks noChangeAspect="1"/>
          </p:cNvPicPr>
          <p:nvPr/>
        </p:nvPicPr>
        <p:blipFill>
          <a:blip r:embed="rId3"/>
          <a:stretch>
            <a:fillRect/>
          </a:stretch>
        </p:blipFill>
        <p:spPr>
          <a:xfrm>
            <a:off x="6213883" y="1458048"/>
            <a:ext cx="5001778" cy="395021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87635"/>
            <a:ext cx="9745589" cy="118932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According to data, there are four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7ED6DD42-1779-B210-4265-764DBF144122}"/>
              </a:ext>
            </a:extLst>
          </p:cNvPr>
          <p:cNvPicPr>
            <a:picLocks noChangeAspect="1"/>
          </p:cNvPicPr>
          <p:nvPr/>
        </p:nvPicPr>
        <p:blipFill rotWithShape="1">
          <a:blip r:embed="rId3"/>
          <a:srcRect l="15409" t="62552" r="71909" b="20098"/>
          <a:stretch/>
        </p:blipFill>
        <p:spPr>
          <a:xfrm>
            <a:off x="770010" y="1429790"/>
            <a:ext cx="3203473" cy="246414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87389"/>
            <a:ext cx="9745589" cy="108957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can see five samples of Cape Canaveral launches.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8E58EEC9-D6F3-71A3-5566-594DAFDC1A74}"/>
              </a:ext>
            </a:extLst>
          </p:cNvPr>
          <p:cNvPicPr>
            <a:picLocks noChangeAspect="1"/>
          </p:cNvPicPr>
          <p:nvPr/>
        </p:nvPicPr>
        <p:blipFill rotWithShape="1">
          <a:blip r:embed="rId3"/>
          <a:srcRect l="14864" t="50000" r="13750" b="18288"/>
          <a:stretch/>
        </p:blipFill>
        <p:spPr>
          <a:xfrm>
            <a:off x="770010" y="1531563"/>
            <a:ext cx="10642372" cy="287418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20887"/>
            <a:ext cx="9745589" cy="115607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calculated above, by summing all payloads whose codes contain ‘ CRS’, which corresponds to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032F47C0-7B89-8825-BF82-693EA24D95D9}"/>
              </a:ext>
            </a:extLst>
          </p:cNvPr>
          <p:cNvPicPr>
            <a:picLocks noChangeAspect="1"/>
          </p:cNvPicPr>
          <p:nvPr/>
        </p:nvPicPr>
        <p:blipFill rotWithShape="1">
          <a:blip r:embed="rId3"/>
          <a:srcRect l="13750" t="50000" r="75045" b="41990"/>
          <a:stretch/>
        </p:blipFill>
        <p:spPr>
          <a:xfrm>
            <a:off x="3612964" y="2294105"/>
            <a:ext cx="3351070" cy="134686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62183"/>
            <a:ext cx="10687961" cy="4965028"/>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Machine Learning Prediction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04261"/>
            <a:ext cx="9745589" cy="117270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Filtering data by the booster version above and calculating the average payload mass we obtained the value of 2,928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F04AAD8-79D2-1A08-69CF-6E8F41072CAC}"/>
              </a:ext>
            </a:extLst>
          </p:cNvPr>
          <p:cNvPicPr>
            <a:picLocks noChangeAspect="1"/>
          </p:cNvPicPr>
          <p:nvPr/>
        </p:nvPicPr>
        <p:blipFill rotWithShape="1">
          <a:blip r:embed="rId3"/>
          <a:srcRect l="13750" t="82892" r="76000" b="9098"/>
          <a:stretch/>
        </p:blipFill>
        <p:spPr>
          <a:xfrm>
            <a:off x="4393121" y="2222406"/>
            <a:ext cx="3304463" cy="145181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04015"/>
            <a:ext cx="9745589" cy="107294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By using the min function we can get the first date of successful landing outcome in ground pad was achieved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79A9A7B9-8967-71A7-BEA4-14FF19CFE477}"/>
              </a:ext>
            </a:extLst>
          </p:cNvPr>
          <p:cNvPicPr>
            <a:picLocks noChangeAspect="1"/>
          </p:cNvPicPr>
          <p:nvPr/>
        </p:nvPicPr>
        <p:blipFill rotWithShape="1">
          <a:blip r:embed="rId3"/>
          <a:srcRect l="15273" t="74436" r="73682" b="17554"/>
          <a:stretch/>
        </p:blipFill>
        <p:spPr>
          <a:xfrm>
            <a:off x="4570657" y="2546807"/>
            <a:ext cx="3050685" cy="124379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38995"/>
            <a:ext cx="9745589" cy="173796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are 5 boosters which have success in drone ship and have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7CC5B7FC-A3FF-49E8-3616-3BD1B22F796B}"/>
              </a:ext>
            </a:extLst>
          </p:cNvPr>
          <p:cNvPicPr>
            <a:picLocks noChangeAspect="1"/>
          </p:cNvPicPr>
          <p:nvPr/>
        </p:nvPicPr>
        <p:blipFill rotWithShape="1">
          <a:blip r:embed="rId3"/>
          <a:srcRect l="14864" t="64734" r="71227" b="17802"/>
          <a:stretch/>
        </p:blipFill>
        <p:spPr>
          <a:xfrm>
            <a:off x="4300451" y="1566313"/>
            <a:ext cx="3591098" cy="253489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03767"/>
            <a:ext cx="9745589" cy="97319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99 success mission outcome and 1 success but with payload status unclear and 1 failure </a:t>
            </a:r>
            <a:r>
              <a:rPr lang="en-US" sz="2200" dirty="0" err="1">
                <a:solidFill>
                  <a:schemeClr val="accent3">
                    <a:lumMod val="25000"/>
                  </a:schemeClr>
                </a:solidFill>
                <a:latin typeface="Abadi" panose="020B0604020104020204" pitchFamily="34" charset="0"/>
              </a:rPr>
              <a:t>mission_outcome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E0F6C8A9-AC05-5309-B1E9-6C088DCF6035}"/>
              </a:ext>
            </a:extLst>
          </p:cNvPr>
          <p:cNvPicPr>
            <a:picLocks noChangeAspect="1"/>
          </p:cNvPicPr>
          <p:nvPr/>
        </p:nvPicPr>
        <p:blipFill rotWithShape="1">
          <a:blip r:embed="rId3"/>
          <a:srcRect l="20182" t="41935" r="61546" b="41815"/>
          <a:stretch/>
        </p:blipFill>
        <p:spPr>
          <a:xfrm>
            <a:off x="3281508" y="1474875"/>
            <a:ext cx="5628984" cy="281449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87141"/>
            <a:ext cx="9745589" cy="98982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12 booster  versions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F7CA924-2BF7-67FB-F67B-D3560DB82A7F}"/>
              </a:ext>
            </a:extLst>
          </p:cNvPr>
          <p:cNvPicPr>
            <a:picLocks noChangeAspect="1"/>
          </p:cNvPicPr>
          <p:nvPr/>
        </p:nvPicPr>
        <p:blipFill rotWithShape="1">
          <a:blip r:embed="rId3"/>
          <a:srcRect l="14864" t="47271" r="70136" b="9911"/>
          <a:stretch/>
        </p:blipFill>
        <p:spPr>
          <a:xfrm>
            <a:off x="4267200" y="1487040"/>
            <a:ext cx="3048000" cy="370010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389119"/>
            <a:ext cx="9745589" cy="178784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are 2 failed landing outcomes in 2015, the first in January with Booster Version F9 v1.1 B1012, and the second in April with Booster version F9 v1.1B1015, bot are launch in CCAFS LC-40 launch site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40B21D2-47DD-BB7D-EE66-723BF64E3F91}"/>
              </a:ext>
            </a:extLst>
          </p:cNvPr>
          <p:cNvPicPr>
            <a:picLocks noChangeAspect="1"/>
          </p:cNvPicPr>
          <p:nvPr/>
        </p:nvPicPr>
        <p:blipFill rotWithShape="1">
          <a:blip r:embed="rId3"/>
          <a:srcRect l="15409" t="53577" r="50000" b="35994"/>
          <a:stretch/>
        </p:blipFill>
        <p:spPr>
          <a:xfrm>
            <a:off x="1363287" y="2215118"/>
            <a:ext cx="8806188" cy="149276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350419"/>
            <a:ext cx="9745589" cy="82654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Ranking of all landing outcomes between the date 2010-06-04 and 2017-03-20:</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224AC097-25D5-BA16-EA3B-34AFAAEF4D82}"/>
              </a:ext>
            </a:extLst>
          </p:cNvPr>
          <p:cNvPicPr>
            <a:picLocks noChangeAspect="1"/>
          </p:cNvPicPr>
          <p:nvPr/>
        </p:nvPicPr>
        <p:blipFill rotWithShape="1">
          <a:blip r:embed="rId3"/>
          <a:srcRect l="14727" t="50000" r="67818" b="19795"/>
          <a:stretch/>
        </p:blipFill>
        <p:spPr>
          <a:xfrm>
            <a:off x="3816625" y="1451696"/>
            <a:ext cx="4422372" cy="353472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513965"/>
            <a:ext cx="9745589" cy="66299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Nasa Launch site</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6" name="Picture 5">
            <a:extLst>
              <a:ext uri="{FF2B5EF4-FFF2-40B4-BE49-F238E27FC236}">
                <a16:creationId xmlns:a16="http://schemas.microsoft.com/office/drawing/2014/main" id="{8414FF76-1AB8-66FC-59F5-76924B605A28}"/>
              </a:ext>
            </a:extLst>
          </p:cNvPr>
          <p:cNvPicPr>
            <a:picLocks noChangeAspect="1"/>
          </p:cNvPicPr>
          <p:nvPr/>
        </p:nvPicPr>
        <p:blipFill rotWithShape="1">
          <a:blip r:embed="rId3"/>
          <a:srcRect l="15409" t="25442" r="13750" b="6260"/>
          <a:stretch/>
        </p:blipFill>
        <p:spPr>
          <a:xfrm>
            <a:off x="2460568" y="1344035"/>
            <a:ext cx="7564582" cy="410028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303520"/>
            <a:ext cx="9745589" cy="873442"/>
          </a:xfrm>
          <a:prstGeom prst="rect">
            <a:avLst/>
          </a:prstGeom>
        </p:spPr>
        <p:txBody>
          <a:bodyPr lIns="91440" tIns="45720" rIns="91440" bIns="45720" anchor="t">
            <a:normAutofit/>
          </a:bodyPr>
          <a:lstStyle/>
          <a:p>
            <a:pPr>
              <a:spcBef>
                <a:spcPts val="1400"/>
              </a:spcBef>
            </a:pPr>
            <a:r>
              <a:rPr lang="en-US" dirty="0">
                <a:solidFill>
                  <a:schemeClr val="accent3">
                    <a:lumMod val="25000"/>
                  </a:schemeClr>
                </a:solidFill>
              </a:rPr>
              <a:t>This is the marker for each success/failed launches, with green mean a success launch and red the failed one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success/failed launches for each site on the map</a:t>
            </a:r>
          </a:p>
        </p:txBody>
      </p:sp>
      <p:pic>
        <p:nvPicPr>
          <p:cNvPr id="4" name="Picture 3">
            <a:extLst>
              <a:ext uri="{FF2B5EF4-FFF2-40B4-BE49-F238E27FC236}">
                <a16:creationId xmlns:a16="http://schemas.microsoft.com/office/drawing/2014/main" id="{EDF327E8-DBE9-0913-E98C-57C1ABEFD390}"/>
              </a:ext>
            </a:extLst>
          </p:cNvPr>
          <p:cNvPicPr>
            <a:picLocks noChangeAspect="1"/>
          </p:cNvPicPr>
          <p:nvPr/>
        </p:nvPicPr>
        <p:blipFill rotWithShape="1">
          <a:blip r:embed="rId3"/>
          <a:srcRect l="13750" t="24472" r="11364" b="6260"/>
          <a:stretch/>
        </p:blipFill>
        <p:spPr>
          <a:xfrm>
            <a:off x="1676398" y="1428922"/>
            <a:ext cx="9130147" cy="362434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10530114" cy="48966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a:t>
            </a:r>
            <a:r>
              <a:rPr lang="en-US" sz="2000" dirty="0">
                <a:solidFill>
                  <a:schemeClr val="accent3">
                    <a:lumMod val="25000"/>
                  </a:schemeClr>
                </a:solidFill>
                <a:latin typeface="Abadi" panose="020B0604020104020204" pitchFamily="34" charset="0"/>
              </a:rPr>
              <a:t>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368665"/>
            <a:ext cx="8597827" cy="63684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map show how far the launch site to the public service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range</a:t>
            </a:r>
          </a:p>
        </p:txBody>
      </p:sp>
      <p:pic>
        <p:nvPicPr>
          <p:cNvPr id="4" name="Picture 3">
            <a:extLst>
              <a:ext uri="{FF2B5EF4-FFF2-40B4-BE49-F238E27FC236}">
                <a16:creationId xmlns:a16="http://schemas.microsoft.com/office/drawing/2014/main" id="{D8176ECC-CC38-4DA0-11E7-8612ACF74D52}"/>
              </a:ext>
            </a:extLst>
          </p:cNvPr>
          <p:cNvPicPr>
            <a:picLocks noChangeAspect="1"/>
          </p:cNvPicPr>
          <p:nvPr/>
        </p:nvPicPr>
        <p:blipFill rotWithShape="1">
          <a:blip r:embed="rId3"/>
          <a:srcRect l="14182" t="24641" r="13750" b="6260"/>
          <a:stretch/>
        </p:blipFill>
        <p:spPr>
          <a:xfrm>
            <a:off x="1729046" y="1289051"/>
            <a:ext cx="8786553" cy="387826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721629"/>
            <a:ext cx="9745589" cy="145533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this chart we can see that the KSC LC 39A has a higher success rate than the other launch sites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 By Site</a:t>
            </a:r>
          </a:p>
        </p:txBody>
      </p:sp>
      <p:pic>
        <p:nvPicPr>
          <p:cNvPr id="4" name="Picture 3">
            <a:extLst>
              <a:ext uri="{FF2B5EF4-FFF2-40B4-BE49-F238E27FC236}">
                <a16:creationId xmlns:a16="http://schemas.microsoft.com/office/drawing/2014/main" id="{CD046F9D-A22C-B587-1566-621B5C1C4F97}"/>
              </a:ext>
            </a:extLst>
          </p:cNvPr>
          <p:cNvPicPr>
            <a:picLocks noChangeAspect="1"/>
          </p:cNvPicPr>
          <p:nvPr/>
        </p:nvPicPr>
        <p:blipFill rotWithShape="1">
          <a:blip r:embed="rId3"/>
          <a:srcRect l="36818" t="38783" r="44910" b="26049"/>
          <a:stretch/>
        </p:blipFill>
        <p:spPr>
          <a:xfrm>
            <a:off x="4528897" y="1614847"/>
            <a:ext cx="2620047" cy="2835124"/>
          </a:xfrm>
          <a:prstGeom prst="rect">
            <a:avLst/>
          </a:prstGeom>
        </p:spPr>
      </p:pic>
      <p:pic>
        <p:nvPicPr>
          <p:cNvPr id="7" name="Picture 6">
            <a:extLst>
              <a:ext uri="{FF2B5EF4-FFF2-40B4-BE49-F238E27FC236}">
                <a16:creationId xmlns:a16="http://schemas.microsoft.com/office/drawing/2014/main" id="{A80AF335-4E54-C439-2813-F6BD9D5E145D}"/>
              </a:ext>
            </a:extLst>
          </p:cNvPr>
          <p:cNvPicPr>
            <a:picLocks noChangeAspect="1"/>
          </p:cNvPicPr>
          <p:nvPr/>
        </p:nvPicPr>
        <p:blipFill rotWithShape="1">
          <a:blip r:embed="rId3"/>
          <a:srcRect l="88091" t="39995" r="2091" b="47635"/>
          <a:stretch/>
        </p:blipFill>
        <p:spPr>
          <a:xfrm>
            <a:off x="8445731" y="2094806"/>
            <a:ext cx="1512916" cy="107164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187141"/>
            <a:ext cx="10551583" cy="98982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the higher success ration than other launch sites, it has 76.9% success rate</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Success ratio</a:t>
            </a:r>
          </a:p>
        </p:txBody>
      </p:sp>
      <p:pic>
        <p:nvPicPr>
          <p:cNvPr id="4" name="Picture 3">
            <a:extLst>
              <a:ext uri="{FF2B5EF4-FFF2-40B4-BE49-F238E27FC236}">
                <a16:creationId xmlns:a16="http://schemas.microsoft.com/office/drawing/2014/main" id="{C0E2B674-62A2-BD1C-40B0-8B4A5D795B72}"/>
              </a:ext>
            </a:extLst>
          </p:cNvPr>
          <p:cNvPicPr>
            <a:picLocks noChangeAspect="1"/>
          </p:cNvPicPr>
          <p:nvPr/>
        </p:nvPicPr>
        <p:blipFill rotWithShape="1">
          <a:blip r:embed="rId3"/>
          <a:srcRect l="38182" t="38298" r="41500" b="24836"/>
          <a:stretch/>
        </p:blipFill>
        <p:spPr>
          <a:xfrm>
            <a:off x="4574771" y="1877143"/>
            <a:ext cx="3042458" cy="310371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929441"/>
            <a:ext cx="10414662" cy="124752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Payloads under 9.600kg have FT Booster version most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Payload Mass vs Launch Outcomes </a:t>
            </a:r>
          </a:p>
        </p:txBody>
      </p:sp>
      <p:pic>
        <p:nvPicPr>
          <p:cNvPr id="4" name="Picture 3">
            <a:extLst>
              <a:ext uri="{FF2B5EF4-FFF2-40B4-BE49-F238E27FC236}">
                <a16:creationId xmlns:a16="http://schemas.microsoft.com/office/drawing/2014/main" id="{8678A229-633B-3978-2EB3-9F05DF1FB50A}"/>
              </a:ext>
            </a:extLst>
          </p:cNvPr>
          <p:cNvPicPr>
            <a:picLocks noChangeAspect="1"/>
          </p:cNvPicPr>
          <p:nvPr/>
        </p:nvPicPr>
        <p:blipFill rotWithShape="1">
          <a:blip r:embed="rId3"/>
          <a:srcRect l="1364" t="44118" r="2500" b="7834"/>
          <a:stretch/>
        </p:blipFill>
        <p:spPr>
          <a:xfrm>
            <a:off x="166254" y="1361812"/>
            <a:ext cx="11720945" cy="329351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929441"/>
            <a:ext cx="10414662" cy="124752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Payloads under 4.000kg have FT Booster version most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Payload Mass vs Launch Outcomes </a:t>
            </a:r>
          </a:p>
        </p:txBody>
      </p:sp>
      <p:pic>
        <p:nvPicPr>
          <p:cNvPr id="6" name="Picture 5">
            <a:extLst>
              <a:ext uri="{FF2B5EF4-FFF2-40B4-BE49-F238E27FC236}">
                <a16:creationId xmlns:a16="http://schemas.microsoft.com/office/drawing/2014/main" id="{12C02F9E-B657-7C0C-CD9D-1EF695A5253A}"/>
              </a:ext>
            </a:extLst>
          </p:cNvPr>
          <p:cNvPicPr>
            <a:picLocks noChangeAspect="1"/>
          </p:cNvPicPr>
          <p:nvPr/>
        </p:nvPicPr>
        <p:blipFill rotWithShape="1">
          <a:blip r:embed="rId3"/>
          <a:srcRect l="1227" t="44603" r="2092" b="9911"/>
          <a:stretch/>
        </p:blipFill>
        <p:spPr>
          <a:xfrm>
            <a:off x="134087" y="1449631"/>
            <a:ext cx="11787447" cy="3117878"/>
          </a:xfrm>
          <a:prstGeom prst="rect">
            <a:avLst/>
          </a:prstGeom>
        </p:spPr>
      </p:pic>
    </p:spTree>
    <p:extLst>
      <p:ext uri="{BB962C8B-B14F-4D97-AF65-F5344CB8AC3E}">
        <p14:creationId xmlns:p14="http://schemas.microsoft.com/office/powerpoint/2010/main" val="2673656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are using four model, and the </a:t>
            </a:r>
            <a:r>
              <a:rPr lang="en-US" sz="2200" dirty="0" err="1">
                <a:solidFill>
                  <a:schemeClr val="accent3">
                    <a:lumMod val="25000"/>
                  </a:schemeClr>
                </a:solidFill>
                <a:latin typeface="Abadi"/>
              </a:rPr>
              <a:t>testaccuracy</a:t>
            </a:r>
            <a:r>
              <a:rPr lang="en-US" sz="2200" dirty="0">
                <a:solidFill>
                  <a:schemeClr val="accent3">
                    <a:lumMod val="25000"/>
                  </a:schemeClr>
                </a:solidFill>
                <a:latin typeface="Abadi"/>
              </a:rPr>
              <a:t> has been plot to the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the Bar Chart, we can see that Decision Tree Model has higher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Chart, bar chart&#10;&#10;Description automatically generated">
            <a:extLst>
              <a:ext uri="{FF2B5EF4-FFF2-40B4-BE49-F238E27FC236}">
                <a16:creationId xmlns:a16="http://schemas.microsoft.com/office/drawing/2014/main" id="{DB9AD2D1-31A3-8E16-AA6C-BAD8F8712F17}"/>
              </a:ext>
            </a:extLst>
          </p:cNvPr>
          <p:cNvPicPr>
            <a:picLocks noChangeAspect="1"/>
          </p:cNvPicPr>
          <p:nvPr/>
        </p:nvPicPr>
        <p:blipFill>
          <a:blip r:embed="rId3"/>
          <a:stretch>
            <a:fillRect/>
          </a:stretch>
        </p:blipFill>
        <p:spPr>
          <a:xfrm>
            <a:off x="6263978" y="1464414"/>
            <a:ext cx="5292348" cy="381158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944172"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best performing model is the decision tree model</a:t>
            </a:r>
          </a:p>
          <a:p>
            <a:pPr>
              <a:lnSpc>
                <a:spcPct val="100000"/>
              </a:lnSpc>
              <a:spcBef>
                <a:spcPts val="1400"/>
              </a:spcBef>
            </a:pPr>
            <a:r>
              <a:rPr lang="en-US" sz="2200" dirty="0">
                <a:solidFill>
                  <a:schemeClr val="accent3">
                    <a:lumMod val="25000"/>
                  </a:schemeClr>
                </a:solidFill>
                <a:latin typeface="Abadi" panose="020B0604020104020204" pitchFamily="34" charset="0"/>
              </a:rPr>
              <a:t>Confusion matrix of Decision Tree Classifier proves its accuracy by showing the </a:t>
            </a:r>
            <a:r>
              <a:rPr lang="en-US" sz="2200" dirty="0" err="1">
                <a:solidFill>
                  <a:schemeClr val="accent3">
                    <a:lumMod val="25000"/>
                  </a:schemeClr>
                </a:solidFill>
                <a:latin typeface="Abadi" panose="020B0604020104020204" pitchFamily="34" charset="0"/>
              </a:rPr>
              <a:t>bignumbers</a:t>
            </a:r>
            <a:r>
              <a:rPr lang="en-US" sz="2200" dirty="0">
                <a:solidFill>
                  <a:schemeClr val="accent3">
                    <a:lumMod val="25000"/>
                  </a:schemeClr>
                </a:solidFill>
                <a:latin typeface="Abadi" panose="020B0604020104020204" pitchFamily="34" charset="0"/>
              </a:rPr>
              <a:t> of true positive and true negative compared to the false ones.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screenshot of a computer">
            <a:extLst>
              <a:ext uri="{FF2B5EF4-FFF2-40B4-BE49-F238E27FC236}">
                <a16:creationId xmlns:a16="http://schemas.microsoft.com/office/drawing/2014/main" id="{93472FE5-3393-4E08-EDC0-20AAAE158D94}"/>
              </a:ext>
            </a:extLst>
          </p:cNvPr>
          <p:cNvPicPr>
            <a:picLocks noChangeAspect="1"/>
          </p:cNvPicPr>
          <p:nvPr/>
        </p:nvPicPr>
        <p:blipFill>
          <a:blip r:embed="rId3"/>
          <a:stretch>
            <a:fillRect/>
          </a:stretch>
        </p:blipFill>
        <p:spPr>
          <a:xfrm>
            <a:off x="6714183" y="1791556"/>
            <a:ext cx="4571428" cy="353015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Different data sources were analyzed, refining conclusions along the process;</a:t>
            </a:r>
          </a:p>
          <a:p>
            <a:pPr>
              <a:lnSpc>
                <a:spcPct val="100000"/>
              </a:lnSpc>
              <a:spcBef>
                <a:spcPts val="1400"/>
              </a:spcBef>
            </a:pPr>
            <a:r>
              <a:rPr lang="en-US" sz="2200" dirty="0">
                <a:solidFill>
                  <a:schemeClr val="accent3">
                    <a:lumMod val="25000"/>
                  </a:schemeClr>
                </a:solidFill>
                <a:latin typeface="Abadi" panose="020B0604020104020204" pitchFamily="34" charset="0"/>
              </a:rPr>
              <a:t>The best launch site is KSC LC 39A;</a:t>
            </a:r>
          </a:p>
          <a:p>
            <a:pPr>
              <a:lnSpc>
                <a:spcPct val="100000"/>
              </a:lnSpc>
              <a:spcBef>
                <a:spcPts val="1400"/>
              </a:spcBef>
            </a:pPr>
            <a:r>
              <a:rPr lang="en-US" sz="2200" dirty="0">
                <a:solidFill>
                  <a:schemeClr val="accent3">
                    <a:lumMod val="25000"/>
                  </a:schemeClr>
                </a:solidFill>
                <a:latin typeface="Abadi" panose="020B0604020104020204" pitchFamily="34" charset="0"/>
              </a:rPr>
              <a:t>Launches above 7,000kg are less risky;</a:t>
            </a:r>
          </a:p>
          <a:p>
            <a:pPr>
              <a:lnSpc>
                <a:spcPct val="100000"/>
              </a:lnSpc>
              <a:spcBef>
                <a:spcPts val="1400"/>
              </a:spcBef>
            </a:pPr>
            <a:r>
              <a:rPr lang="en-US" sz="2200" dirty="0">
                <a:solidFill>
                  <a:schemeClr val="accent3">
                    <a:lumMod val="25000"/>
                  </a:schemeClr>
                </a:solidFill>
                <a:latin typeface="Abadi" panose="020B0604020104020204" pitchFamily="34" charset="0"/>
              </a:rPr>
              <a:t>Although most of mission outcomes are successful, successful landing outcomes seem to improve over time, according the evolution of processes and rockets;</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Classifier can be used to predict successful landings and increase profits.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didn’t show maps on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the screenshot is on </a:t>
            </a:r>
            <a:r>
              <a:rPr lang="en-US" sz="2200" dirty="0" err="1">
                <a:solidFill>
                  <a:schemeClr val="accent3">
                    <a:lumMod val="25000"/>
                  </a:schemeClr>
                </a:solidFill>
                <a:latin typeface="Abadi" panose="020B0604020104020204" pitchFamily="34" charset="0"/>
              </a:rPr>
              <a:t>github</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How data sets were collected ?</a:t>
            </a:r>
          </a:p>
          <a:p>
            <a:pPr lvl="1">
              <a:lnSpc>
                <a:spcPct val="100000"/>
              </a:lnSpc>
              <a:spcBef>
                <a:spcPts val="1400"/>
              </a:spcBef>
            </a:pPr>
            <a:r>
              <a:rPr lang="en-US" sz="1800" dirty="0">
                <a:solidFill>
                  <a:schemeClr val="accent3">
                    <a:lumMod val="25000"/>
                  </a:schemeClr>
                </a:solidFill>
                <a:latin typeface="Abadi" panose="020B0604020104020204" pitchFamily="34" charset="0"/>
              </a:rPr>
              <a:t>Request and parse the SpaceX launch data using the GET request</a:t>
            </a:r>
          </a:p>
          <a:p>
            <a:pPr lvl="1">
              <a:lnSpc>
                <a:spcPct val="100000"/>
              </a:lnSpc>
              <a:spcBef>
                <a:spcPts val="1400"/>
              </a:spcBef>
            </a:pPr>
            <a:r>
              <a:rPr lang="en-US" sz="1800" dirty="0">
                <a:solidFill>
                  <a:schemeClr val="accent3">
                    <a:lumMod val="25000"/>
                  </a:schemeClr>
                </a:solidFill>
                <a:latin typeface="Abadi" panose="020B0604020104020204" pitchFamily="34" charset="0"/>
              </a:rPr>
              <a:t>Decode the response content as a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 and turn it into a Pandas </a:t>
            </a:r>
            <a:r>
              <a:rPr lang="en-US" sz="1800" dirty="0" err="1">
                <a:solidFill>
                  <a:schemeClr val="accent3">
                    <a:lumMod val="25000"/>
                  </a:schemeClr>
                </a:solidFill>
                <a:latin typeface="Abadi" panose="020B0604020104020204" pitchFamily="34" charset="0"/>
              </a:rPr>
              <a:t>dataframe</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Use the API again to get information about the launches using the IDs given for each launch</a:t>
            </a:r>
          </a:p>
          <a:p>
            <a:pPr lvl="1">
              <a:lnSpc>
                <a:spcPct val="100000"/>
              </a:lnSpc>
              <a:spcBef>
                <a:spcPts val="1400"/>
              </a:spcBef>
            </a:pPr>
            <a:r>
              <a:rPr lang="en-US" sz="1800" dirty="0">
                <a:solidFill>
                  <a:schemeClr val="accent3">
                    <a:lumMod val="25000"/>
                  </a:schemeClr>
                </a:solidFill>
                <a:latin typeface="Abadi" panose="020B0604020104020204" pitchFamily="34" charset="0"/>
              </a:rPr>
              <a:t>Construct our dataset using the data we have obtained. We </a:t>
            </a:r>
            <a:r>
              <a:rPr lang="en-US" sz="1800" dirty="0" err="1">
                <a:solidFill>
                  <a:schemeClr val="accent3">
                    <a:lumMod val="25000"/>
                  </a:schemeClr>
                </a:solidFill>
                <a:latin typeface="Abadi" panose="020B0604020104020204" pitchFamily="34" charset="0"/>
              </a:rPr>
              <a:t>we</a:t>
            </a:r>
            <a:r>
              <a:rPr lang="en-US" sz="1800" dirty="0">
                <a:solidFill>
                  <a:schemeClr val="accent3">
                    <a:lumMod val="25000"/>
                  </a:schemeClr>
                </a:solidFill>
                <a:latin typeface="Abadi" panose="020B0604020104020204" pitchFamily="34" charset="0"/>
              </a:rPr>
              <a:t> combine the columns into a dictionary.</a:t>
            </a:r>
          </a:p>
          <a:p>
            <a:pPr lvl="1">
              <a:lnSpc>
                <a:spcPct val="100000"/>
              </a:lnSpc>
              <a:spcBef>
                <a:spcPts val="1400"/>
              </a:spcBef>
            </a:pPr>
            <a:r>
              <a:rPr lang="en-US" sz="1800" dirty="0">
                <a:solidFill>
                  <a:schemeClr val="accent3">
                    <a:lumMod val="25000"/>
                  </a:schemeClr>
                </a:solidFill>
                <a:latin typeface="Abadi" panose="020B0604020104020204" pitchFamily="34" charset="0"/>
              </a:rPr>
              <a:t>Then, create a Pandas data frame from the dictionary</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https://github.com/erwinzn/coursera/blob/ee9198a4b0196119f2060b0effe7159966accabc/jupyter-labs-spacex-data-collection-api.ipynb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a:extLst>
              <a:ext uri="{FF2B5EF4-FFF2-40B4-BE49-F238E27FC236}">
                <a16:creationId xmlns:a16="http://schemas.microsoft.com/office/drawing/2014/main" id="{17324756-C3E9-B544-7E66-EF890AA6D386}"/>
              </a:ext>
            </a:extLst>
          </p:cNvPr>
          <p:cNvGraphicFramePr/>
          <p:nvPr>
            <p:extLst>
              <p:ext uri="{D42A27DB-BD31-4B8C-83A1-F6EECF244321}">
                <p14:modId xmlns:p14="http://schemas.microsoft.com/office/powerpoint/2010/main" val="2917773978"/>
              </p:ext>
            </p:extLst>
          </p:nvPr>
        </p:nvGraphicFramePr>
        <p:xfrm>
          <a:off x="4775200" y="143933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https://github.com/erwinzn/coursera/blob/4fa82c990135b12797286beeb190108f3c996a25/jupyter-labs-webscraping.ipynb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Diagram 6">
            <a:extLst>
              <a:ext uri="{FF2B5EF4-FFF2-40B4-BE49-F238E27FC236}">
                <a16:creationId xmlns:a16="http://schemas.microsoft.com/office/drawing/2014/main" id="{A2629676-6188-91B0-EA11-14D7635DDE4A}"/>
              </a:ext>
            </a:extLst>
          </p:cNvPr>
          <p:cNvGraphicFramePr/>
          <p:nvPr>
            <p:extLst>
              <p:ext uri="{D42A27DB-BD31-4B8C-83A1-F6EECF244321}">
                <p14:modId xmlns:p14="http://schemas.microsoft.com/office/powerpoint/2010/main" val="4061759853"/>
              </p:ext>
            </p:extLst>
          </p:nvPr>
        </p:nvGraphicFramePr>
        <p:xfrm>
          <a:off x="4775200" y="143933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5818</TotalTime>
  <Words>2152</Words>
  <Application>Microsoft Office PowerPoint</Application>
  <PresentationFormat>Widescreen</PresentationFormat>
  <Paragraphs>267</Paragraphs>
  <Slides>51</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erwinzn</cp:lastModifiedBy>
  <cp:revision>208</cp:revision>
  <dcterms:created xsi:type="dcterms:W3CDTF">2021-04-29T18:58:34Z</dcterms:created>
  <dcterms:modified xsi:type="dcterms:W3CDTF">2022-08-19T07:49:56Z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